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Jewish Symbols and Sacred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4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81" y="1718338"/>
            <a:ext cx="5621523" cy="37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9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Shofar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ram’s horn blown as a celebration of God’s Creation and heralding the Messiah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When/Where it is Used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Used as a “Call to Prayer” on special occasions like Rosh Hashanah and Yom Kippur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859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57" y="1240880"/>
            <a:ext cx="4928545" cy="44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3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Kippah</a:t>
            </a:r>
            <a:r>
              <a:rPr lang="en-US" b="1" dirty="0" smtClean="0"/>
              <a:t>/Yarmulke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skull cap that beautifully embroidered and worn as respect for God by covering the head.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When/Where it is Used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Worn during prayer/Torah study and synagogue services</a:t>
            </a:r>
          </a:p>
          <a:p>
            <a:r>
              <a:rPr lang="en-US" sz="2400" dirty="0" smtClean="0"/>
              <a:t>Strict Jewish males wear them all the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916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59" y="499730"/>
            <a:ext cx="3491996" cy="588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6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Tallit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prayer robe/shawl made of silk/wool with 613 tassels on the fringe for the Commandments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When/Where it is Used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Worn during prayer/Torah study and at  mourning synagogue services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95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09" y="821249"/>
            <a:ext cx="3614051" cy="54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5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Tefillin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leather strap with two leather boxes attached (1 by heart and 1 on forehead) containing quotes from the Torah and/or the </a:t>
            </a:r>
            <a:r>
              <a:rPr lang="en-US" sz="2400" dirty="0" err="1" smtClean="0"/>
              <a:t>Shema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When/Where it is Used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Worn during prayer/Torah study at a synagogue service</a:t>
            </a:r>
          </a:p>
          <a:p>
            <a:r>
              <a:rPr lang="en-US" sz="2400" dirty="0" smtClean="0"/>
              <a:t>To represent God is in our mind and in our heart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144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32" y="690365"/>
            <a:ext cx="5197153" cy="599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7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Star of David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7 spaces recognizing the 7 days of creation</a:t>
            </a:r>
          </a:p>
          <a:p>
            <a:r>
              <a:rPr lang="en-US" sz="2400" dirty="0" smtClean="0"/>
              <a:t>Used on the Shield of King David to win battles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When/Where It is Used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Used on: 1) the shield of David, 2) Israeli Flag, and 3) symbol of Jews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065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99" y="1138933"/>
            <a:ext cx="8242197" cy="46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Torah Scrolls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Contains the Torah (teaching) and is central to the Jews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When/Where it is Used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important object used at synagogue services</a:t>
            </a:r>
          </a:p>
          <a:p>
            <a:r>
              <a:rPr lang="en-US" sz="2400" dirty="0" smtClean="0"/>
              <a:t>Used to study for Jews</a:t>
            </a:r>
          </a:p>
          <a:p>
            <a:r>
              <a:rPr lang="en-US" sz="2400" dirty="0" smtClean="0"/>
              <a:t>Recited from at Bar/Bat Mitzvah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12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0" y="571500"/>
            <a:ext cx="4889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Menorah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7 branched candelabra</a:t>
            </a:r>
          </a:p>
          <a:p>
            <a:r>
              <a:rPr lang="en-US" sz="2400" dirty="0" smtClean="0"/>
              <a:t>Recognition of the miracle of Maccabees when the oil lasted for 7 days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When/Where it is Used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Used in the synagogue to represent Israel as “the light unto nations”</a:t>
            </a:r>
          </a:p>
          <a:p>
            <a:r>
              <a:rPr lang="en-US" sz="2400" dirty="0" smtClean="0"/>
              <a:t>Central symbol of Hanukkah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225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25" y="1743357"/>
            <a:ext cx="3265235" cy="36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6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Mezuzah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special box that contains the </a:t>
            </a:r>
            <a:r>
              <a:rPr lang="en-US" sz="2400" dirty="0" err="1" smtClean="0"/>
              <a:t>Shema</a:t>
            </a:r>
            <a:r>
              <a:rPr lang="en-US" sz="2400" dirty="0" smtClean="0"/>
              <a:t>, the central prayer of the Jews</a:t>
            </a:r>
          </a:p>
          <a:p>
            <a:r>
              <a:rPr lang="en-US" sz="2400" dirty="0" smtClean="0"/>
              <a:t>Means God is present in the house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When/Where it is Used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Mounted on right side of door frames (except bathroom doors)</a:t>
            </a:r>
          </a:p>
          <a:p>
            <a:r>
              <a:rPr lang="en-US" sz="2400" dirty="0" smtClean="0"/>
              <a:t>Strict Jews touch it as they pass by and kiss their fingers to express love of God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4744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</TotalTime>
  <Words>340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 Boardroom</vt:lpstr>
      <vt:lpstr>Jewish Symbols and Sacred Objects</vt:lpstr>
      <vt:lpstr>PowerPoint Presentation</vt:lpstr>
      <vt:lpstr>The Star of David</vt:lpstr>
      <vt:lpstr>PowerPoint Presentation</vt:lpstr>
      <vt:lpstr>Torah Scrolls</vt:lpstr>
      <vt:lpstr>PowerPoint Presentation</vt:lpstr>
      <vt:lpstr>Menorah</vt:lpstr>
      <vt:lpstr>PowerPoint Presentation</vt:lpstr>
      <vt:lpstr>Mezuzah</vt:lpstr>
      <vt:lpstr>PowerPoint Presentation</vt:lpstr>
      <vt:lpstr>Shofar</vt:lpstr>
      <vt:lpstr>PowerPoint Presentation</vt:lpstr>
      <vt:lpstr>Kippah/Yarmulke</vt:lpstr>
      <vt:lpstr>PowerPoint Presentation</vt:lpstr>
      <vt:lpstr>Tallit</vt:lpstr>
      <vt:lpstr>PowerPoint Presentation</vt:lpstr>
      <vt:lpstr>Tefillin</vt:lpstr>
    </vt:vector>
  </TitlesOfParts>
  <Company>LDCSB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Jewish Symbols and Sacred Objects</dc:title>
  <dc:creator>Williams, Kelly A</dc:creator>
  <cp:lastModifiedBy>Williams, Kelly A</cp:lastModifiedBy>
  <cp:revision>13</cp:revision>
  <dcterms:created xsi:type="dcterms:W3CDTF">2016-04-13T13:50:42Z</dcterms:created>
  <dcterms:modified xsi:type="dcterms:W3CDTF">2016-04-13T14:28:28Z</dcterms:modified>
</cp:coreProperties>
</file>