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qTO9BID_X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Jewish Life-Cycle Rituals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Brit </a:t>
            </a:r>
            <a:r>
              <a:rPr lang="en-US" dirty="0" err="1" smtClean="0"/>
              <a:t>Milah</a:t>
            </a:r>
            <a:r>
              <a:rPr lang="en-US" dirty="0" smtClean="0"/>
              <a:t> or </a:t>
            </a:r>
            <a:r>
              <a:rPr lang="en-US" dirty="0" err="1" smtClean="0"/>
              <a:t>Bris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4763"/>
            <a:ext cx="8596668" cy="524185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Occurs 8 days after the birth of a son.</a:t>
            </a:r>
          </a:p>
          <a:p>
            <a:r>
              <a:rPr lang="en-US" sz="2800" dirty="0" smtClean="0"/>
              <a:t>The rite of circumcision is performed in a synagogue or in a family home.</a:t>
            </a:r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brit</a:t>
            </a:r>
            <a:r>
              <a:rPr lang="en-US" sz="2800" dirty="0" smtClean="0"/>
              <a:t> </a:t>
            </a:r>
            <a:r>
              <a:rPr lang="en-US" sz="2800" dirty="0" err="1" smtClean="0"/>
              <a:t>milah</a:t>
            </a:r>
            <a:r>
              <a:rPr lang="en-US" sz="2800" dirty="0" smtClean="0"/>
              <a:t> or </a:t>
            </a:r>
            <a:r>
              <a:rPr lang="en-US" sz="2800" dirty="0" err="1" smtClean="0"/>
              <a:t>bris</a:t>
            </a:r>
            <a:r>
              <a:rPr lang="en-US" sz="2800" dirty="0" smtClean="0"/>
              <a:t> initiates the infant into the people of the covenant.</a:t>
            </a:r>
          </a:p>
          <a:p>
            <a:r>
              <a:rPr lang="en-US" sz="2800" dirty="0" smtClean="0"/>
              <a:t>The circumcision is a bodily sign of this enduring covenant.</a:t>
            </a:r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mohel</a:t>
            </a:r>
            <a:r>
              <a:rPr lang="en-US" sz="2800" dirty="0" smtClean="0"/>
              <a:t> (doctor who performs the circumcision), parents, godparents, and other family and friends are present.</a:t>
            </a:r>
          </a:p>
          <a:p>
            <a:r>
              <a:rPr lang="en-US" sz="2800" dirty="0" smtClean="0"/>
              <a:t>The baby boy is given a Hebrew name.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83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Betrothal and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6661"/>
            <a:ext cx="8596668" cy="45507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Marriage is strongly encouraged in Judaism.</a:t>
            </a:r>
          </a:p>
          <a:p>
            <a:r>
              <a:rPr lang="en-US" sz="2800" dirty="0" smtClean="0"/>
              <a:t>A marriage contract is prepared before a wedding to ensure that the husband fulfills his obligations to his wife.</a:t>
            </a:r>
          </a:p>
          <a:p>
            <a:r>
              <a:rPr lang="en-US" sz="2800" dirty="0" smtClean="0"/>
              <a:t>The marriage ceremony includes:</a:t>
            </a:r>
          </a:p>
          <a:p>
            <a:pPr marL="0" indent="0">
              <a:buNone/>
            </a:pPr>
            <a:r>
              <a:rPr lang="en-US" sz="2800" dirty="0" smtClean="0"/>
              <a:t>	1. A ring: symbolizes the marriage.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2. Blessings: recited under a canopy.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3. Recitation of the seven blessings for marriage.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65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559"/>
            <a:ext cx="8596668" cy="52737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someone dies, mourners gather at one home and receive visitors at certain times during the day.</a:t>
            </a:r>
          </a:p>
          <a:p>
            <a:r>
              <a:rPr lang="en-US" sz="2800" dirty="0" smtClean="0"/>
              <a:t>Neighbours often bring food for the grieving family.</a:t>
            </a:r>
          </a:p>
          <a:p>
            <a:r>
              <a:rPr lang="en-US" sz="2800" dirty="0" smtClean="0"/>
              <a:t>When a parent dies, a son or a daughter will recite the </a:t>
            </a:r>
            <a:r>
              <a:rPr lang="en-US" sz="2800" b="1" dirty="0" err="1" smtClean="0"/>
              <a:t>kaddish</a:t>
            </a:r>
            <a:r>
              <a:rPr lang="en-US" sz="2800" dirty="0" smtClean="0"/>
              <a:t>, a special prayer of sanctification.</a:t>
            </a:r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kaddish</a:t>
            </a:r>
            <a:r>
              <a:rPr lang="en-US" sz="2800" dirty="0" smtClean="0"/>
              <a:t> is recited in the synagogue each morning and each evening for 11 months after the death.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68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Bar/Bat Mitzvah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09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Bar mitzvah means “son of the commandment.”</a:t>
            </a:r>
          </a:p>
          <a:p>
            <a:r>
              <a:rPr lang="en-US" sz="2800" dirty="0" smtClean="0"/>
              <a:t>“Bar” means son and “Bat” means daughter.</a:t>
            </a:r>
          </a:p>
          <a:p>
            <a:r>
              <a:rPr lang="en-US" sz="2800" dirty="0" smtClean="0"/>
              <a:t>It is a coming of age ceremony that is celebrated at age 13 for Jewish boys and at age 12 for Jewish girls.</a:t>
            </a:r>
          </a:p>
          <a:p>
            <a:r>
              <a:rPr lang="en-US" sz="2800" dirty="0" smtClean="0"/>
              <a:t>It recognizes that the boy or girl is an adult and responsible for his or her religious training.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97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to Expect </a:t>
            </a:r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A</a:t>
            </a:r>
            <a:r>
              <a:rPr lang="en-US" dirty="0" smtClean="0"/>
              <a:t>ttending a Bar or Bat Mitzvah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www.youtube.com/watch?v=GqTO9BID_Xs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8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271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Jewish Life-Cycle Rituals</vt:lpstr>
      <vt:lpstr>Brit Milah or Bris</vt:lpstr>
      <vt:lpstr>Betrothal and Marriage</vt:lpstr>
      <vt:lpstr>Death</vt:lpstr>
      <vt:lpstr>Bar/Bat Mitzvah</vt:lpstr>
      <vt:lpstr>What to Expect When Attending a Bar or Bat Mitzvah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9</cp:revision>
  <dcterms:created xsi:type="dcterms:W3CDTF">2016-04-13T13:24:23Z</dcterms:created>
  <dcterms:modified xsi:type="dcterms:W3CDTF">2016-04-13T14:05:06Z</dcterms:modified>
</cp:coreProperties>
</file>