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98" r:id="rId5"/>
    <p:sldId id="30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19" autoAdjust="0"/>
  </p:normalViewPr>
  <p:slideViewPr>
    <p:cSldViewPr snapToGrid="0">
      <p:cViewPr varScale="1">
        <p:scale>
          <a:sx n="61" d="100"/>
          <a:sy n="6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9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303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276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277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4322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198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106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342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1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6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7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8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9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0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7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5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778" r="3787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en-US" sz="4800" dirty="0"/>
              <a:t>HRF3O Reflection Topic Choices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1050ACC-C83A-49B7-BD50-F6D35DE00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AF977-8565-4795-9CAD-383F56FB1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Choices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EAAD-6B27-413B-8A21-BA647773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5834"/>
            <a:ext cx="8596668" cy="5060731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Which one of the world’s religions do you think is the most important one for you to learn about this semester?  </a:t>
            </a:r>
            <a:r>
              <a:rPr lang="en-US" sz="2400" u="sng" dirty="0"/>
              <a:t>Focus on one religion and three reasons why you believe it is important for you to learn about this faith. </a:t>
            </a:r>
            <a:endParaRPr lang="en-US" sz="2400" dirty="0"/>
          </a:p>
          <a:p>
            <a:r>
              <a:rPr lang="en-US" sz="2400" b="1" dirty="0"/>
              <a:t>How do you think today’s religions can modernize their practices to keep up with the times? </a:t>
            </a:r>
            <a:r>
              <a:rPr lang="en-US" sz="2400" dirty="0"/>
              <a:t> </a:t>
            </a:r>
            <a:r>
              <a:rPr lang="en-US" sz="2400" u="sng" dirty="0"/>
              <a:t>Examine three ways today’s religions can modernize their practices</a:t>
            </a:r>
            <a:r>
              <a:rPr lang="en-US" sz="2400" dirty="0"/>
              <a:t>.</a:t>
            </a:r>
          </a:p>
          <a:p>
            <a:r>
              <a:rPr lang="en-US" sz="2400" b="1" dirty="0"/>
              <a:t>What can you do to avoid stereotyping or mistreating someone from a different faith background than yourself?  </a:t>
            </a:r>
            <a:r>
              <a:rPr lang="en-US" sz="2400" u="sng" dirty="0"/>
              <a:t>Focus on three ways that you can avoid stereotyping or discriminating against someone from a different religion</a:t>
            </a:r>
            <a:r>
              <a:rPr lang="en-US" sz="2400" dirty="0"/>
              <a:t>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346247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112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</vt:lpstr>
      <vt:lpstr>HRF3O Reflection Topic Choices</vt:lpstr>
      <vt:lpstr>Topic Choices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HRF3O Reflection Topic Choices</dc:title>
  <dc:creator>Williams, Kelly A</dc:creator>
  <cp:lastModifiedBy>Williams, Kelly A</cp:lastModifiedBy>
  <cp:revision>2</cp:revision>
  <dcterms:created xsi:type="dcterms:W3CDTF">2021-09-02T14:34:14Z</dcterms:created>
  <dcterms:modified xsi:type="dcterms:W3CDTF">2021-09-02T14:43:53Z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