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D2379-D1C7-9D34-B03B-D60F760FFE91}" v="393" dt="2019-09-09T16:38:08.501"/>
    <p1510:client id="{DE70967E-C8C6-6C98-FC30-82602A44F366}" v="382" dt="2019-09-09T23:48:3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Religious vs Secular Views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060B-1C77-401B-9606-9DDE818C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Calibri Light"/>
              </a:rPr>
              <a:t>                 Atheist vs Agnostic Outlooks</a:t>
            </a:r>
            <a:br>
              <a:rPr lang="en-US" b="1" dirty="0">
                <a:cs typeface="Calibri Light"/>
              </a:rPr>
            </a:br>
            <a:br>
              <a:rPr lang="en-US" b="1" dirty="0">
                <a:cs typeface="Calibri Light"/>
              </a:rPr>
            </a:br>
            <a:r>
              <a:rPr lang="en-US" sz="3200" b="1" u="sng" dirty="0">
                <a:cs typeface="Calibri Light"/>
              </a:rPr>
              <a:t>*Please copy the definitions.</a:t>
            </a:r>
            <a:endParaRPr lang="en-US" sz="3200" u="sng">
              <a:cs typeface="Calibri Light" panose="020F03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69CD6-9BF0-4760-A5AE-49CB5D635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Calibri"/>
              </a:rPr>
              <a:t>Atheism</a:t>
            </a:r>
            <a:endParaRPr lang="en-US" sz="32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59451-E76B-4FAE-B30C-916724BBA4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This is the belief that there is no such thing as the sacred.</a:t>
            </a:r>
          </a:p>
          <a:p>
            <a:r>
              <a:rPr lang="en-US" dirty="0">
                <a:cs typeface="Calibri"/>
              </a:rPr>
              <a:t>It means "without God belief."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4A313-03DD-48C8-AD73-CDCD140E2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Calibri"/>
              </a:rPr>
              <a:t>Agnosticism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68872-A9CB-4E08-9084-952841F897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Agnosticism does not believe it's possible to know one way or the other whether there is a sacred realm.</a:t>
            </a:r>
          </a:p>
          <a:p>
            <a:r>
              <a:rPr lang="en-US" dirty="0">
                <a:cs typeface="Calibri"/>
              </a:rPr>
              <a:t>There might be a God or there might not.</a:t>
            </a:r>
          </a:p>
        </p:txBody>
      </p:sp>
    </p:spTree>
    <p:extLst>
      <p:ext uri="{BB962C8B-B14F-4D97-AF65-F5344CB8AC3E}">
        <p14:creationId xmlns:p14="http://schemas.microsoft.com/office/powerpoint/2010/main" val="200361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CF4AD-7EA0-4297-ACD0-800E414C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Activities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B6D5096C-29C8-4240-AFD4-8FC43A3DE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36" b="7463"/>
          <a:stretch/>
        </p:blipFill>
        <p:spPr>
          <a:xfrm>
            <a:off x="480060" y="1086618"/>
            <a:ext cx="3425957" cy="46842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165C-5D3F-49B8-9391-2597116A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cs typeface="Calibri" panose="020F0502020204030204"/>
              </a:rPr>
              <a:t>You will be placed in a group.</a:t>
            </a:r>
          </a:p>
          <a:p>
            <a:pPr marL="514350" indent="-514350">
              <a:buAutoNum type="arabicPeriod"/>
            </a:pPr>
            <a:r>
              <a:rPr lang="en-US" sz="2400" b="1" dirty="0">
                <a:cs typeface="Calibri" panose="020F0502020204030204"/>
              </a:rPr>
              <a:t>Please sit with your group and then complete the following tasks using the chart paper and markers that are provided:</a:t>
            </a:r>
          </a:p>
          <a:p>
            <a:pPr marL="0" indent="0">
              <a:buNone/>
            </a:pPr>
            <a:r>
              <a:rPr lang="en-US" sz="2400" b="1" dirty="0">
                <a:cs typeface="Calibri" panose="020F0502020204030204"/>
              </a:rPr>
              <a:t>- </a:t>
            </a:r>
            <a:r>
              <a:rPr lang="en-US" sz="2400" b="1" u="sng" dirty="0">
                <a:cs typeface="Calibri" panose="020F0502020204030204"/>
              </a:rPr>
              <a:t>Identify reasons why some people are falling away from their faith and developing a secular outlook.</a:t>
            </a:r>
          </a:p>
          <a:p>
            <a:pPr marL="0" indent="0">
              <a:buNone/>
            </a:pPr>
            <a:r>
              <a:rPr lang="en-US" sz="2400" b="1" dirty="0">
                <a:cs typeface="Calibri" panose="020F0502020204030204"/>
              </a:rPr>
              <a:t>- </a:t>
            </a:r>
            <a:r>
              <a:rPr lang="en-US" sz="2400" b="1" u="sng" dirty="0">
                <a:cs typeface="Calibri" panose="020F0502020204030204"/>
              </a:rPr>
              <a:t>Identify examples of ways that Christmas and Easter are becoming secular</a:t>
            </a:r>
            <a:r>
              <a:rPr lang="en-US" sz="2400" b="1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cs typeface="Calibri" panose="020F0502020204030204"/>
              </a:rPr>
              <a:t>3.    Be prepared to share your ideas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3426629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84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Religious vs Secular Views</vt:lpstr>
      <vt:lpstr>                 Atheist vs Agnostic Outlooks  *Please copy the definitions.</vt:lpstr>
      <vt:lpstr>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15196</dc:creator>
  <cp:lastModifiedBy>williamskelly835@gmail.com</cp:lastModifiedBy>
  <cp:revision>114</cp:revision>
  <cp:lastPrinted>2019-09-09T23:49:55Z</cp:lastPrinted>
  <dcterms:created xsi:type="dcterms:W3CDTF">2013-07-15T20:26:40Z</dcterms:created>
  <dcterms:modified xsi:type="dcterms:W3CDTF">2019-09-09T23:51:14Z</dcterms:modified>
</cp:coreProperties>
</file>