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9" r:id="rId5"/>
    <p:sldId id="263" r:id="rId6"/>
    <p:sldId id="258" r:id="rId7"/>
    <p:sldId id="260" r:id="rId8"/>
    <p:sldId id="265" r:id="rId9"/>
    <p:sldId id="26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22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3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9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29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24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6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5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19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10/29/2019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79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1827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47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i="1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ncyclopedia.ushmm.org/content/en/article/concentration-camps-1933-3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dog lying on the ground&#10;&#10;Description automatically generated">
            <a:extLst>
              <a:ext uri="{FF2B5EF4-FFF2-40B4-BE49-F238E27FC236}">
                <a16:creationId xmlns:a16="http://schemas.microsoft.com/office/drawing/2014/main" id="{54F611C7-00A4-4534-AEFF-980E439819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t="16419" b="555"/>
          <a:stretch/>
        </p:blipFill>
        <p:spPr>
          <a:xfrm>
            <a:off x="1" y="10"/>
            <a:ext cx="12191999" cy="6857989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B4A12B6-EF0D-43E8-8C17-4FAD4D276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E107525-0C02-447F-8A3F-553320A72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42E7DE-2037-4F6C-9ED6-8B6DFEDAF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>
            <a:normAutofit/>
          </a:bodyPr>
          <a:lstStyle/>
          <a:p>
            <a:r>
              <a:rPr lang="en-US" sz="6800"/>
              <a:t>The Holocaust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B7A42E3-05D8-4A0B-9D4E-20EF581E5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EE9A54B-189D-4645-8254-FDC4210EC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11CE48F-D5E4-4520-AF1E-8F85CFBDA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1448851-39AD-4943-BF9C-C50704E08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0328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3DF62-C2FA-44F9-BE20-481E08E51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F0833-55FF-4D28-860F-C354BFDDC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Concentration Camps 1933-39.  Retrieved from: </a:t>
            </a:r>
            <a:r>
              <a:rPr lang="en-US" dirty="0">
                <a:hlinkClick r:id="rId2"/>
              </a:rPr>
              <a:t>https://encyclopedia.ushmm.org/content/en/article/concentration-camps-1933-39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345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BF303-8348-4DE8-BF94-8A99E0729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Discussion: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7D97A-1ADD-427B-B281-4202B1B40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What words come to mind when you think about the Holocaust?</a:t>
            </a:r>
          </a:p>
        </p:txBody>
      </p:sp>
      <p:pic>
        <p:nvPicPr>
          <p:cNvPr id="2050" name="Picture 2" descr="Image result for question mark&quot;">
            <a:extLst>
              <a:ext uri="{FF2B5EF4-FFF2-40B4-BE49-F238E27FC236}">
                <a16:creationId xmlns:a16="http://schemas.microsoft.com/office/drawing/2014/main" id="{CAED2BB6-D1D9-484A-8C0E-BBAEB1442D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721" y="3124892"/>
            <a:ext cx="2753139" cy="2753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662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8632963-757B-40C2-BB84-FC6107A54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E0D13DB-D099-4541-888D-DE0186F1C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519" y="253548"/>
            <a:ext cx="5851795" cy="6384816"/>
          </a:xfrm>
          <a:prstGeom prst="rect">
            <a:avLst/>
          </a:prstGeom>
          <a:solidFill>
            <a:srgbClr val="FFFFFF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3074" name="Picture 2" descr="Image result for holocaust&quot;">
            <a:extLst>
              <a:ext uri="{FF2B5EF4-FFF2-40B4-BE49-F238E27FC236}">
                <a16:creationId xmlns:a16="http://schemas.microsoft.com/office/drawing/2014/main" id="{6E2210D7-6FC5-4BB3-AACC-B97D600EA4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8" r="18516" b="1"/>
          <a:stretch/>
        </p:blipFill>
        <p:spPr bwMode="auto">
          <a:xfrm>
            <a:off x="424928" y="419292"/>
            <a:ext cx="5522976" cy="605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2853AE55-7E35-44B0-89F1-3F52B262A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9709" y="253548"/>
            <a:ext cx="5612193" cy="636159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BC4BE4D-4B50-4F51-9F85-4B5D60B02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87542" y="407588"/>
            <a:ext cx="5299768" cy="602287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607BE0-4309-4BCA-A779-FB75076D7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6137" y="727626"/>
            <a:ext cx="4602152" cy="1005481"/>
          </a:xfrm>
        </p:spPr>
        <p:txBody>
          <a:bodyPr>
            <a:normAutofit fontScale="90000"/>
          </a:bodyPr>
          <a:lstStyle/>
          <a:p>
            <a:r>
              <a:rPr lang="en-US" sz="4800" b="1" dirty="0"/>
              <a:t>What was the Holocaust?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B29A2-E581-4CC4-8727-A20D7D369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137" y="1986655"/>
            <a:ext cx="4602152" cy="4110069"/>
          </a:xfrm>
        </p:spPr>
        <p:txBody>
          <a:bodyPr>
            <a:normAutofit/>
          </a:bodyPr>
          <a:lstStyle/>
          <a:p>
            <a:r>
              <a:rPr lang="en-US" sz="2400" b="1" dirty="0"/>
              <a:t>The Holocaust refers to the Nazis’ attempt to exterminate Jewish people.</a:t>
            </a:r>
          </a:p>
          <a:p>
            <a:r>
              <a:rPr lang="en-US" sz="2400" b="1" u="sng" dirty="0"/>
              <a:t>Shoah</a:t>
            </a:r>
            <a:r>
              <a:rPr lang="en-US" sz="2400" b="1" dirty="0"/>
              <a:t> is a Hebrew word that is often used to identify the Holocaust.</a:t>
            </a:r>
          </a:p>
          <a:p>
            <a:r>
              <a:rPr lang="en-US" sz="2400" b="1" dirty="0"/>
              <a:t>Shoah comes from the Hebrew word for “catastrophe,” “calamity,” or “holocaust.”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475827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BB483-3CF1-4365-9736-0749B56DB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were Jewish People Targeted?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4EB5A-69FB-4431-B40C-4423C2B3E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 Adolf Hitler became chancellor of Germany in 1933.</a:t>
            </a:r>
          </a:p>
          <a:p>
            <a:r>
              <a:rPr lang="en-US" sz="2800" b="1" dirty="0"/>
              <a:t>Hitler considered Jews to be from an “inferior race” and declared them enemies of the state.</a:t>
            </a:r>
          </a:p>
          <a:p>
            <a:r>
              <a:rPr lang="en-US" sz="2800" b="1" dirty="0"/>
              <a:t>Hitler also blamed Jews for Germany’s loss in World War I and for Germany’s economic problems during the Great Depression of the 1930’s.</a:t>
            </a:r>
          </a:p>
        </p:txBody>
      </p:sp>
    </p:spTree>
    <p:extLst>
      <p:ext uri="{BB962C8B-B14F-4D97-AF65-F5344CB8AC3E}">
        <p14:creationId xmlns:p14="http://schemas.microsoft.com/office/powerpoint/2010/main" val="4209576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AA91B-D879-4B22-A56E-BEA7C5C97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How were Jewish people mistreated?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B2D0F-F4E8-44C2-8BD0-BB086C9B1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223252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 </a:t>
            </a:r>
            <a:r>
              <a:rPr lang="en-US" sz="2800" b="1" dirty="0"/>
              <a:t>Jews were imprisoned, starved, forced to do heavy manual labour, medically experimented on, tortured, and killed.</a:t>
            </a:r>
          </a:p>
          <a:p>
            <a:r>
              <a:rPr lang="en-US" sz="2800" b="1" dirty="0"/>
              <a:t>Many Jewish people were sent to concentration camps.  These camps were set up to: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 imprison people who the Nazis viewed as a security threat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 eliminate Jewish individuals and groups (away from the public eye)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 use Jewish people to do forced labour (fill the labour shortage) </a:t>
            </a:r>
          </a:p>
        </p:txBody>
      </p:sp>
    </p:spTree>
    <p:extLst>
      <p:ext uri="{BB962C8B-B14F-4D97-AF65-F5344CB8AC3E}">
        <p14:creationId xmlns:p14="http://schemas.microsoft.com/office/powerpoint/2010/main" val="1825723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6 million jews died holocaust&quot;">
            <a:extLst>
              <a:ext uri="{FF2B5EF4-FFF2-40B4-BE49-F238E27FC236}">
                <a16:creationId xmlns:a16="http://schemas.microsoft.com/office/drawing/2014/main" id="{0241B69F-7342-46A2-BC00-1BD14F13D9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1" r="15890"/>
          <a:stretch/>
        </p:blipFill>
        <p:spPr bwMode="auto">
          <a:xfrm>
            <a:off x="4646383" y="10"/>
            <a:ext cx="754561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" name="Rectangle 85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221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3977" y="164592"/>
            <a:ext cx="4334256" cy="652881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783176-527C-4364-BCBC-33535F5B1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284" y="398245"/>
            <a:ext cx="3729162" cy="2470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3600" b="1" kern="1200" cap="all" spc="-10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How Many Jewish People Lost Their lives?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1BA31-C094-4AAC-B642-19D80F7EC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371" y="2943547"/>
            <a:ext cx="3793642" cy="2502838"/>
          </a:xfr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800" b="1" kern="1200" spc="8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It is estimated that 6 million Jewish people died as a result of the Holocaust.</a:t>
            </a:r>
          </a:p>
        </p:txBody>
      </p:sp>
    </p:spTree>
    <p:extLst>
      <p:ext uri="{BB962C8B-B14F-4D97-AF65-F5344CB8AC3E}">
        <p14:creationId xmlns:p14="http://schemas.microsoft.com/office/powerpoint/2010/main" val="160123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8632963-757B-40C2-BB84-FC6107A54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E0D13DB-D099-4541-888D-DE0186F1C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519" y="253548"/>
            <a:ext cx="5851795" cy="6384816"/>
          </a:xfrm>
          <a:prstGeom prst="rect">
            <a:avLst/>
          </a:prstGeom>
          <a:solidFill>
            <a:srgbClr val="FFFFFF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4098" name="Picture 2" descr="Image result for holocaust&quot;">
            <a:extLst>
              <a:ext uri="{FF2B5EF4-FFF2-40B4-BE49-F238E27FC236}">
                <a16:creationId xmlns:a16="http://schemas.microsoft.com/office/drawing/2014/main" id="{60C3FC37-CC1A-4092-B0A7-D2752A4811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74" r="12981" b="1"/>
          <a:stretch/>
        </p:blipFill>
        <p:spPr bwMode="auto">
          <a:xfrm>
            <a:off x="424928" y="419292"/>
            <a:ext cx="5522976" cy="605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2853AE55-7E35-44B0-89F1-3F52B262A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9709" y="253548"/>
            <a:ext cx="5612193" cy="636159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BC4BE4D-4B50-4F51-9F85-4B5D60B02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87542" y="407588"/>
            <a:ext cx="5299768" cy="602287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F60BE2-4019-4970-B79B-51EE169DD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6137" y="727626"/>
            <a:ext cx="4602152" cy="1718225"/>
          </a:xfrm>
        </p:spPr>
        <p:txBody>
          <a:bodyPr>
            <a:normAutofit/>
          </a:bodyPr>
          <a:lstStyle/>
          <a:p>
            <a:r>
              <a:rPr lang="en-US" sz="4800" b="1" dirty="0"/>
              <a:t>What is Anti-Semitism?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F93D6-DBDD-4328-934F-2808F67D0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137" y="2538919"/>
            <a:ext cx="4602152" cy="3557805"/>
          </a:xfrm>
        </p:spPr>
        <p:txBody>
          <a:bodyPr>
            <a:normAutofit/>
          </a:bodyPr>
          <a:lstStyle/>
          <a:p>
            <a:r>
              <a:rPr lang="en-US" sz="2800" b="1" dirty="0"/>
              <a:t>Anti-Semitism refers to opposition to and discrimination against Jews.</a:t>
            </a:r>
          </a:p>
          <a:p>
            <a:r>
              <a:rPr lang="en-US" sz="2800" dirty="0"/>
              <a:t>The Holocaust is an example of Anti-Semitism.</a:t>
            </a:r>
          </a:p>
          <a:p>
            <a:endParaRPr lang="en-US" sz="1700" b="1" dirty="0"/>
          </a:p>
        </p:txBody>
      </p:sp>
    </p:spTree>
    <p:extLst>
      <p:ext uri="{BB962C8B-B14F-4D97-AF65-F5344CB8AC3E}">
        <p14:creationId xmlns:p14="http://schemas.microsoft.com/office/powerpoint/2010/main" val="1576165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8632963-757B-40C2-BB84-FC6107A54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E0D13DB-D099-4541-888D-DE0186F1C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519" y="253548"/>
            <a:ext cx="5851795" cy="6384816"/>
          </a:xfrm>
          <a:prstGeom prst="rect">
            <a:avLst/>
          </a:prstGeom>
          <a:solidFill>
            <a:srgbClr val="FFFFFF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5122" name="Picture 2" descr="Image result for holocaust&quot;">
            <a:extLst>
              <a:ext uri="{FF2B5EF4-FFF2-40B4-BE49-F238E27FC236}">
                <a16:creationId xmlns:a16="http://schemas.microsoft.com/office/drawing/2014/main" id="{E981D6E7-4ED2-496C-8E2D-0B84B2EFA4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07" r="17786" b="1"/>
          <a:stretch/>
        </p:blipFill>
        <p:spPr bwMode="auto">
          <a:xfrm>
            <a:off x="424928" y="419292"/>
            <a:ext cx="5522976" cy="605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2853AE55-7E35-44B0-89F1-3F52B262A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9709" y="253548"/>
            <a:ext cx="5612193" cy="636159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BC4BE4D-4B50-4F51-9F85-4B5D60B02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87542" y="407588"/>
            <a:ext cx="5299768" cy="602287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D7CDA2-1680-479E-B37D-B6206696C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6137" y="727626"/>
            <a:ext cx="4602152" cy="1718225"/>
          </a:xfrm>
        </p:spPr>
        <p:txBody>
          <a:bodyPr>
            <a:normAutofit/>
          </a:bodyPr>
          <a:lstStyle/>
          <a:p>
            <a:r>
              <a:rPr lang="en-US" sz="4400" b="1"/>
              <a:t>Was the Holocaust an act of Genocide?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72449-2CA4-4A3D-849F-42E887CE4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137" y="2538919"/>
            <a:ext cx="4602152" cy="3557805"/>
          </a:xfrm>
        </p:spPr>
        <p:txBody>
          <a:bodyPr>
            <a:normAutofit/>
          </a:bodyPr>
          <a:lstStyle/>
          <a:p>
            <a:r>
              <a:rPr lang="en-US" sz="2800" b="1" dirty="0"/>
              <a:t>Yes, the Holocaust was a deliberate and systematic attempt to destroy Jewish people.</a:t>
            </a:r>
          </a:p>
        </p:txBody>
      </p:sp>
    </p:spTree>
    <p:extLst>
      <p:ext uri="{BB962C8B-B14F-4D97-AF65-F5344CB8AC3E}">
        <p14:creationId xmlns:p14="http://schemas.microsoft.com/office/powerpoint/2010/main" val="1931093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EB579-D5E7-4177-8191-29B3FBE72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Textbook Work: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FA401-939B-4B17-9A54-060A745AD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Read p. 114-116 and do the following in your notebook: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b="1" dirty="0"/>
              <a:t>Identify the effects of the Holocaust on the Jewish community.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 Define Zionism.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 Identify what the UN decided to do in 1947 and how this decision affected Arabs living in Palestine.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 Identify what happened on May 14</a:t>
            </a:r>
            <a:r>
              <a:rPr lang="en-US" sz="2800" b="1" baseline="30000" dirty="0"/>
              <a:t>th</a:t>
            </a:r>
            <a:r>
              <a:rPr lang="en-US" sz="2800" b="1" dirty="0"/>
              <a:t>, 1948 and the consequences of this event.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9586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341833"/>
      </a:dk2>
      <a:lt2>
        <a:srgbClr val="F4F1F4"/>
      </a:lt2>
      <a:accent1>
        <a:srgbClr val="A84BA6"/>
      </a:accent1>
      <a:accent2>
        <a:srgbClr val="9B57D3"/>
      </a:accent2>
      <a:accent3>
        <a:srgbClr val="755DD9"/>
      </a:accent3>
      <a:accent4>
        <a:srgbClr val="6D65BB"/>
      </a:accent4>
      <a:accent5>
        <a:srgbClr val="45A5ED"/>
      </a:accent5>
      <a:accent6>
        <a:srgbClr val="5982DB"/>
      </a:accent6>
      <a:hlink>
        <a:srgbClr val="3887FF"/>
      </a:hlink>
      <a:folHlink>
        <a:srgbClr val="676799"/>
      </a:folHlink>
    </a:clrScheme>
    <a:fontScheme name="Savon">
      <a:majorFont>
        <a:latin typeface="Goudy Old Style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oudy Old Style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367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Courier New</vt:lpstr>
      <vt:lpstr>Garamond</vt:lpstr>
      <vt:lpstr>Goudy Old Style</vt:lpstr>
      <vt:lpstr>Wingdings</vt:lpstr>
      <vt:lpstr>SavonVTI</vt:lpstr>
      <vt:lpstr>The Holocaust</vt:lpstr>
      <vt:lpstr>Discussion: </vt:lpstr>
      <vt:lpstr>What was the Holocaust?</vt:lpstr>
      <vt:lpstr>Why were Jewish People Targeted?</vt:lpstr>
      <vt:lpstr>How were Jewish people mistreated? </vt:lpstr>
      <vt:lpstr>How Many Jewish People Lost Their lives?</vt:lpstr>
      <vt:lpstr>What is Anti-Semitism?</vt:lpstr>
      <vt:lpstr>Was the Holocaust an act of Genocide?</vt:lpstr>
      <vt:lpstr>Textbook Work: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Holocaust</dc:title>
  <dc:creator>Williams, Kelly A</dc:creator>
  <cp:lastModifiedBy>Williams, Kelly A</cp:lastModifiedBy>
  <cp:revision>2</cp:revision>
  <dcterms:created xsi:type="dcterms:W3CDTF">2019-10-29T17:43:26Z</dcterms:created>
  <dcterms:modified xsi:type="dcterms:W3CDTF">2019-10-29T17:43:59Z</dcterms:modified>
</cp:coreProperties>
</file>