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6" r:id="rId4"/>
    <p:sldId id="261" r:id="rId5"/>
    <p:sldId id="258" r:id="rId6"/>
    <p:sldId id="262" r:id="rId7"/>
    <p:sldId id="260" r:id="rId8"/>
    <p:sldId id="264" r:id="rId9"/>
    <p:sldId id="265" r:id="rId10"/>
    <p:sldId id="268" r:id="rId11"/>
    <p:sldId id="263" r:id="rId12"/>
    <p:sldId id="259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8CCAJzaT3I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youtube.com/watch?v=o3P3TzGpicA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zuRQmwaRE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_tcCpKtoU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C8D1E-4BA1-4507-BC47-7A3413DCA4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/>
              <a:t>The Residential School System</a:t>
            </a:r>
          </a:p>
        </p:txBody>
      </p:sp>
    </p:spTree>
    <p:extLst>
      <p:ext uri="{BB962C8B-B14F-4D97-AF65-F5344CB8AC3E}">
        <p14:creationId xmlns:p14="http://schemas.microsoft.com/office/powerpoint/2010/main" val="2486357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21A4066-B261-49FE-952E-A0FE3EE75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81B4579-E2EA-4BD7-94FF-0A0BEE135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353088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E6A9157-1038-4AFE-ADCA-FF286E4D7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3530157" cy="1049235"/>
          </a:xfrm>
        </p:spPr>
        <p:txBody>
          <a:bodyPr>
            <a:normAutofit/>
          </a:bodyPr>
          <a:lstStyle/>
          <a:p>
            <a:r>
              <a:rPr lang="en-US" b="1" dirty="0"/>
              <a:t>Imagine…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1958111-BC13-4D45-AB27-0C2C83F9BA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9958A-376F-4E12-BEB2-C110356CD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2015732"/>
            <a:ext cx="3526523" cy="3450613"/>
          </a:xfrm>
        </p:spPr>
        <p:txBody>
          <a:bodyPr>
            <a:normAutofit/>
          </a:bodyPr>
          <a:lstStyle/>
          <a:p>
            <a:r>
              <a:rPr lang="en-CA" sz="2800" b="1" dirty="0"/>
              <a:t>What would it feel like if your identity was taken away?</a:t>
            </a:r>
          </a:p>
          <a:p>
            <a:endParaRPr lang="en-US" dirty="0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82188758-E18A-4CE5-9D03-F4BF5D887C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0131" y="482171"/>
            <a:ext cx="6091791" cy="5149101"/>
            <a:chOff x="5446003" y="583365"/>
            <a:chExt cx="6091790" cy="5181928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821513DD-C15F-4381-AEA6-ED9E5E218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46003" y="583365"/>
              <a:ext cx="6091790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CED2DE01-7F43-4858-85FC-27022DA78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64828" y="915807"/>
              <a:ext cx="546177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074" name="Picture 2" descr="Image result for identity">
            <a:extLst>
              <a:ext uri="{FF2B5EF4-FFF2-40B4-BE49-F238E27FC236}">
                <a16:creationId xmlns:a16="http://schemas.microsoft.com/office/drawing/2014/main" id="{34D65ECF-0688-4978-B92D-281B8957A9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05" r="1" b="1"/>
          <a:stretch/>
        </p:blipFill>
        <p:spPr bwMode="auto">
          <a:xfrm>
            <a:off x="6093926" y="1116345"/>
            <a:ext cx="4821551" cy="386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D42F4933-2ECF-4EE5-BCE4-F19E3CA609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C6FAC23C-014D-4AC5-AD1B-36F7D0E7EF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2027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0FD65-9375-4BC6-82F4-8AE6F42DD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486561"/>
            <a:ext cx="9603275" cy="1367193"/>
          </a:xfrm>
        </p:spPr>
        <p:txBody>
          <a:bodyPr>
            <a:normAutofit/>
          </a:bodyPr>
          <a:lstStyle/>
          <a:p>
            <a:r>
              <a:rPr lang="en-CA" b="1" dirty="0"/>
              <a:t>What were the effects of residential schools on the students?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D2F8B-C4A2-489F-85D5-E26B77213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b="1" dirty="0"/>
              <a:t>Loss of Aboriginal language, traditional spirituality, and culture.</a:t>
            </a:r>
          </a:p>
          <a:p>
            <a:r>
              <a:rPr lang="en-CA" sz="2800" b="1" dirty="0"/>
              <a:t>PTSD: some children were physically, mentally, or sexually abused.</a:t>
            </a:r>
          </a:p>
          <a:p>
            <a:r>
              <a:rPr lang="en-CA" sz="2800" b="1" dirty="0"/>
              <a:t>Detachment from family: children lost parental love and attention during their most formative years.</a:t>
            </a:r>
          </a:p>
        </p:txBody>
      </p:sp>
    </p:spTree>
    <p:extLst>
      <p:ext uri="{BB962C8B-B14F-4D97-AF65-F5344CB8AC3E}">
        <p14:creationId xmlns:p14="http://schemas.microsoft.com/office/powerpoint/2010/main" val="158734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1E824-22A8-4DBA-8340-9D9023F5A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 Government apology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C17E6-4151-440B-806F-5F23D1B0E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https://www.youtube.com/watch?v=p8CCAJzaT3I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31947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311BE-EA04-4A75-9EFF-3C149F3CD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story behind Orange shirt 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98C36-ED80-4327-A2C3-297597608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https://www.youtube.com/watch?v=o3P3TzGpicA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 descr="Image result for orange shirt day">
            <a:extLst>
              <a:ext uri="{FF2B5EF4-FFF2-40B4-BE49-F238E27FC236}">
                <a16:creationId xmlns:a16="http://schemas.microsoft.com/office/drawing/2014/main" id="{3D97CD7A-EAA7-45B5-8024-02DC1BC0CE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7" y="304071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674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EDF70-CB8F-4BB2-84F0-6677048A0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of many stories shared: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4FF58-5610-48B3-9178-8A166DC02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Chief Robert Joseph shares his experience as a residential school system survivor and the road to reconciliation:</a:t>
            </a:r>
          </a:p>
          <a:p>
            <a:r>
              <a:rPr lang="en-US" dirty="0">
                <a:hlinkClick r:id="rId2"/>
              </a:rPr>
              <a:t>https://www.youtube.com/watch?v=2zuRQmwaREY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946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D0712110-0BC1-4B31-B3BB-63B44222E8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466B5F3-C053-4580-B04A-1EF949888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1C7770-1EBB-44B7-BA1F-3861CD958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616" y="962902"/>
            <a:ext cx="4176384" cy="2380828"/>
          </a:xfrm>
        </p:spPr>
        <p:txBody>
          <a:bodyPr vert="horz" lIns="91440" tIns="45720" rIns="91440" bIns="0" rtlCol="0" anchor="b">
            <a:normAutofit fontScale="90000"/>
          </a:bodyPr>
          <a:lstStyle/>
          <a:p>
            <a:r>
              <a:rPr lang="en-US" sz="3400" b="1" dirty="0"/>
              <a:t>What comes to mind when you think about the residential school system?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FA6123F2-4B61-414F-A7E5-5B7828EAC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2617" y="3528543"/>
            <a:ext cx="417147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mage result for question mark">
            <a:extLst>
              <a:ext uri="{FF2B5EF4-FFF2-40B4-BE49-F238E27FC236}">
                <a16:creationId xmlns:a16="http://schemas.microsoft.com/office/drawing/2014/main" id="{983FF0BB-C846-4BA4-B2B1-3AD4C3CFF7E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44251" y="805583"/>
            <a:ext cx="4660762" cy="4660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25CED634-E2D0-4AB7-96DD-816C9B52C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FCDDCDFB-696D-4FDF-9B58-24F71B7C3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1299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2B2FA-0587-44B9-B80D-252FDD025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 Brief Visual Reminder of Residential Schools (Heritage minute)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81B7C-8673-425C-8A2B-E7CC395C1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https://www.youtube.com/watch?v=v_tcCpKtoU0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74375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344AC-46C8-4D36-A1D2-BFA2DB46D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Why were residential schools opened?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9DA66-C8EB-48FD-AD14-D944879A0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75206"/>
          </a:xfrm>
        </p:spPr>
        <p:txBody>
          <a:bodyPr>
            <a:normAutofit/>
          </a:bodyPr>
          <a:lstStyle/>
          <a:p>
            <a:r>
              <a:rPr lang="en-CA" sz="2600" b="1" dirty="0"/>
              <a:t>A movement to educate Aboriginal children was initiated by a group of European settlers.</a:t>
            </a:r>
          </a:p>
          <a:p>
            <a:r>
              <a:rPr lang="en-CA" sz="2600" b="1" dirty="0"/>
              <a:t>These Europeans believed that Aboriginals should be assimilated into the European way of living. </a:t>
            </a:r>
          </a:p>
          <a:p>
            <a:r>
              <a:rPr lang="en-CA" sz="2600" b="1" dirty="0"/>
              <a:t>The Europeans believed that the Aboriginal culture was backwards and wrong.</a:t>
            </a:r>
          </a:p>
          <a:p>
            <a:r>
              <a:rPr lang="en-CA" sz="2600" b="1" dirty="0"/>
              <a:t>Review: what is </a:t>
            </a:r>
            <a:r>
              <a:rPr lang="en-CA" sz="2600" b="1" u="sng" dirty="0"/>
              <a:t>assimilation</a:t>
            </a:r>
            <a:r>
              <a:rPr lang="en-CA" sz="26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40679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32F51-F76B-4186-973E-931605F95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CA" b="1" dirty="0"/>
              <a:t>Who operated residential schools?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A934C-6D70-4F27-9BEF-9212FD90D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015734"/>
            <a:ext cx="6677177" cy="3940449"/>
          </a:xfrm>
        </p:spPr>
        <p:txBody>
          <a:bodyPr>
            <a:normAutofit/>
          </a:bodyPr>
          <a:lstStyle/>
          <a:p>
            <a:r>
              <a:rPr lang="en-CA" sz="2400" b="1" dirty="0"/>
              <a:t>The residential schools were operated by four different churches.</a:t>
            </a:r>
          </a:p>
          <a:p>
            <a:r>
              <a:rPr lang="en-CA" sz="2400" b="1" dirty="0"/>
              <a:t>These churches include: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400" b="1" dirty="0"/>
              <a:t> The Roman Catholic Church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400" b="1" dirty="0"/>
              <a:t>The Anglican Church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400" b="1" dirty="0"/>
              <a:t>The United Church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400" b="1" dirty="0"/>
              <a:t>The Presbyterian Church</a:t>
            </a:r>
          </a:p>
        </p:txBody>
      </p:sp>
      <p:pic>
        <p:nvPicPr>
          <p:cNvPr id="2050" name="Picture 2" descr="Image result for cross">
            <a:extLst>
              <a:ext uri="{FF2B5EF4-FFF2-40B4-BE49-F238E27FC236}">
                <a16:creationId xmlns:a16="http://schemas.microsoft.com/office/drawing/2014/main" id="{73A685D8-A5E4-4B0B-A3F3-724DA3C52A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28756" y="2277991"/>
            <a:ext cx="2926098" cy="292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6478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0419CA0-BFB4-4390-AB8F-5DBFCA45D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5CF4C623-16D7-4722-8EFB-A5B0E3BC07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7" y="1847088"/>
            <a:ext cx="55480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E00BEC07-ADA9-4C0D-8A83-D3D7E0874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5550355" cy="1049235"/>
          </a:xfrm>
        </p:spPr>
        <p:txBody>
          <a:bodyPr>
            <a:normAutofit/>
          </a:bodyPr>
          <a:lstStyle/>
          <a:p>
            <a:r>
              <a:rPr lang="en-CA" b="1" dirty="0"/>
              <a:t>Who funded Residential schools?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96E9C81-ACBE-459E-A7D5-2BB824B68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90E51-B60D-42E2-82AC-0D8EF53C0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5550355" cy="3450613"/>
          </a:xfrm>
        </p:spPr>
        <p:txBody>
          <a:bodyPr>
            <a:normAutofit/>
          </a:bodyPr>
          <a:lstStyle/>
          <a:p>
            <a:r>
              <a:rPr lang="en-CA" sz="2800" b="1" dirty="0"/>
              <a:t>The federal government funded the residential schools system from the 1840s to 1969.</a:t>
            </a:r>
          </a:p>
          <a:p>
            <a:r>
              <a:rPr lang="en-CA" sz="2800" dirty="0"/>
              <a:t>Note:  The last residential school did not close until 1996.</a:t>
            </a: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CEBDCB18-ABE5-43B0-8B68-89FEDAECB8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7388" y="482171"/>
            <a:ext cx="4074533" cy="5149101"/>
            <a:chOff x="7463259" y="583365"/>
            <a:chExt cx="4074533" cy="5181928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483C65C6-7268-490D-B4A8-927D45FAB6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9" y="583365"/>
              <a:ext cx="4074533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6133D4A5-82E5-43A0-9FF0-81B7AC16CD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8" y="915807"/>
              <a:ext cx="345028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074" name="Picture 2" descr="Image result for canadian government clipart">
            <a:extLst>
              <a:ext uri="{FF2B5EF4-FFF2-40B4-BE49-F238E27FC236}">
                <a16:creationId xmlns:a16="http://schemas.microsoft.com/office/drawing/2014/main" id="{6917FA74-A701-40C7-8951-CF766590FE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5" r="3545" b="-4"/>
          <a:stretch/>
        </p:blipFill>
        <p:spPr bwMode="auto">
          <a:xfrm>
            <a:off x="8116373" y="1116345"/>
            <a:ext cx="2799103" cy="386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08EC5C75-E28F-4899-9C2E-39431B82B7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46AAE0A1-60AD-4190-B85D-2DD8148369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14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21A4066-B261-49FE-952E-A0FE3EE75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81B4579-E2EA-4BD7-94FF-0A0BEE135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353088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CE65120-17DE-472A-962B-CDED9117A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624" y="266498"/>
            <a:ext cx="3530157" cy="1478992"/>
          </a:xfrm>
        </p:spPr>
        <p:txBody>
          <a:bodyPr>
            <a:noAutofit/>
          </a:bodyPr>
          <a:lstStyle/>
          <a:p>
            <a:r>
              <a:rPr lang="en-CA" sz="2200" b="1" dirty="0"/>
              <a:t>How many Aboriginal children attended residential schools?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1958111-BC13-4D45-AB27-0C2C83F9BA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84033-010F-4281-99BF-8D56057D1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2015732"/>
            <a:ext cx="3526523" cy="3450613"/>
          </a:xfrm>
        </p:spPr>
        <p:txBody>
          <a:bodyPr>
            <a:normAutofit/>
          </a:bodyPr>
          <a:lstStyle/>
          <a:p>
            <a:r>
              <a:rPr lang="en-CA" sz="2800" b="1" dirty="0"/>
              <a:t>Approximately 100, 000 to 150,000 Aboriginal children attended residential schools.</a:t>
            </a: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82188758-E18A-4CE5-9D03-F4BF5D887C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0131" y="482171"/>
            <a:ext cx="6091791" cy="5149101"/>
            <a:chOff x="5446003" y="583365"/>
            <a:chExt cx="6091790" cy="5181928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821513DD-C15F-4381-AEA6-ED9E5E218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46003" y="583365"/>
              <a:ext cx="6091790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CED2DE01-7F43-4858-85FC-27022DA78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64828" y="915807"/>
              <a:ext cx="546177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098" name="Picture 2" descr="A group of people sitting in front of a crowd&#10;&#10;Description automatically generated">
            <a:extLst>
              <a:ext uri="{FF2B5EF4-FFF2-40B4-BE49-F238E27FC236}">
                <a16:creationId xmlns:a16="http://schemas.microsoft.com/office/drawing/2014/main" id="{633C30B7-F59D-48FB-B790-7C3541AC45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28" r="11222"/>
          <a:stretch/>
        </p:blipFill>
        <p:spPr bwMode="auto">
          <a:xfrm>
            <a:off x="6093926" y="1116345"/>
            <a:ext cx="4821551" cy="386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D42F4933-2ECF-4EE5-BCE4-F19E3CA609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C6FAC23C-014D-4AC5-AD1B-36F7D0E7EF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8976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F3876-E7CF-4953-B823-F141F6A17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CA" sz="2500" b="1"/>
              <a:t>How did residential schools try to assimilate aboriginals into mainstream society?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46BA8-9600-4874-A7EA-7709B541E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6912932" cy="4037747"/>
          </a:xfrm>
        </p:spPr>
        <p:txBody>
          <a:bodyPr>
            <a:noAutofit/>
          </a:bodyPr>
          <a:lstStyle/>
          <a:p>
            <a:r>
              <a:rPr lang="en-CA" sz="2500" b="1" dirty="0"/>
              <a:t>Students were forbidden from practicing their culture.</a:t>
            </a:r>
          </a:p>
          <a:p>
            <a:r>
              <a:rPr lang="en-CA" sz="2500" b="1" dirty="0"/>
              <a:t>Students were separated from their families.</a:t>
            </a:r>
          </a:p>
          <a:p>
            <a:r>
              <a:rPr lang="en-CA" sz="2500" b="1" dirty="0"/>
              <a:t>Harsh discipline was used to “keep the children in line.”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500" b="1" dirty="0"/>
              <a:t> Examples: isolation cells, flogging, whipping, and humiliation.</a:t>
            </a:r>
          </a:p>
        </p:txBody>
      </p:sp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id="{B21EF998-851C-484B-AD9E-7338C03CC8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78461" y="2643753"/>
            <a:ext cx="3248778" cy="2436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5779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6A9D9-BD49-4B91-A41A-A9A9D43C4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Activity: 5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8D502-DF62-4C60-B716-BF092744C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b="1" dirty="0"/>
              <a:t>Either list or draw all the things that are </a:t>
            </a:r>
            <a:r>
              <a:rPr lang="en-CA" sz="2800" b="1" u="sng" dirty="0"/>
              <a:t>important</a:t>
            </a:r>
            <a:r>
              <a:rPr lang="en-CA" sz="2800" b="1" dirty="0"/>
              <a:t> to you in your life right now.  Try to draw or list things that are tied to your </a:t>
            </a:r>
            <a:r>
              <a:rPr lang="en-CA" sz="2800" b="1" u="sng" dirty="0"/>
              <a:t>identity</a:t>
            </a:r>
            <a:r>
              <a:rPr lang="en-CA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767646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408</Words>
  <Application>Microsoft Office PowerPoint</Application>
  <PresentationFormat>Widescreen</PresentationFormat>
  <Paragraphs>41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Gill Sans MT</vt:lpstr>
      <vt:lpstr>Wingdings</vt:lpstr>
      <vt:lpstr>Gallery</vt:lpstr>
      <vt:lpstr>The Residential School System</vt:lpstr>
      <vt:lpstr>What comes to mind when you think about the residential school system?</vt:lpstr>
      <vt:lpstr>A Brief Visual Reminder of Residential Schools (Heritage minute)</vt:lpstr>
      <vt:lpstr>Why were residential schools opened?</vt:lpstr>
      <vt:lpstr>Who operated residential schools?</vt:lpstr>
      <vt:lpstr>Who funded Residential schools?</vt:lpstr>
      <vt:lpstr>How many Aboriginal children attended residential schools?</vt:lpstr>
      <vt:lpstr>How did residential schools try to assimilate aboriginals into mainstream society?</vt:lpstr>
      <vt:lpstr>Activity: 5 minutes</vt:lpstr>
      <vt:lpstr>Imagine…</vt:lpstr>
      <vt:lpstr>What were the effects of residential schools on the students?</vt:lpstr>
      <vt:lpstr>A Government apology</vt:lpstr>
      <vt:lpstr>What is the story behind Orange shirt day?</vt:lpstr>
      <vt:lpstr>One of many stories shared: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Residential School System</dc:title>
  <dc:creator>Williams, Kelly A</dc:creator>
  <cp:lastModifiedBy>Williams, Kelly A</cp:lastModifiedBy>
  <cp:revision>1</cp:revision>
  <dcterms:created xsi:type="dcterms:W3CDTF">2019-10-01T17:44:45Z</dcterms:created>
  <dcterms:modified xsi:type="dcterms:W3CDTF">2019-10-01T17:49:05Z</dcterms:modified>
</cp:coreProperties>
</file>