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2" d="100"/>
          <a:sy n="62" d="100"/>
        </p:scale>
        <p:origin x="3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3HymGXC_w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_IBGS1FQw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Abnormal Socialization Questions and Video </a:t>
            </a:r>
            <a:r>
              <a:rPr lang="en-US" dirty="0" smtClean="0"/>
              <a:t>Clips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386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Think-pair-share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With your elbow partner(s), discuss the following questions and jot down your ideas: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Can anybody be resocialized?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What challenges might one face when trying to resocialize someone else?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252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Feral Child Video Clip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www.youtube.com/watch?v=93HymGXC_wM</a:t>
            </a:r>
            <a:endParaRPr lang="en-US" sz="2800" dirty="0" smtClean="0"/>
          </a:p>
          <a:p>
            <a:r>
              <a:rPr lang="en-US" sz="2800" dirty="0" smtClean="0"/>
              <a:t>Feral </a:t>
            </a:r>
            <a:r>
              <a:rPr lang="en-US" sz="2800" dirty="0"/>
              <a:t>(wild) Russian child </a:t>
            </a:r>
            <a:r>
              <a:rPr lang="en-US" sz="2800" dirty="0" err="1"/>
              <a:t>Oxana</a:t>
            </a:r>
            <a:r>
              <a:rPr lang="en-US" sz="2800" dirty="0"/>
              <a:t> Malaya (dog child).MPG</a:t>
            </a:r>
          </a:p>
        </p:txBody>
      </p:sp>
    </p:spTree>
    <p:extLst>
      <p:ext uri="{BB962C8B-B14F-4D97-AF65-F5344CB8AC3E}">
        <p14:creationId xmlns:p14="http://schemas.microsoft.com/office/powerpoint/2010/main" val="175035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Isolated Child Video clip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www.youtube.com/watch?v=P_IBGS1FQw4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905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Resocializing feral </a:t>
            </a:r>
            <a:r>
              <a:rPr lang="en-US" dirty="0" smtClean="0"/>
              <a:t>and Isolated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How would you resocialize either a feral child </a:t>
            </a:r>
            <a:r>
              <a:rPr lang="en-US" sz="2800" u="sng" dirty="0" smtClean="0"/>
              <a:t>or</a:t>
            </a:r>
            <a:r>
              <a:rPr lang="en-US" sz="2800" dirty="0" smtClean="0"/>
              <a:t> an isolated child?  Identify and describe the steps you would take.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552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223</TotalTime>
  <Words>98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Tw Cen MT</vt:lpstr>
      <vt:lpstr>Tw Cen MT Condensed</vt:lpstr>
      <vt:lpstr>Wingdings</vt:lpstr>
      <vt:lpstr>Wingdings 3</vt:lpstr>
      <vt:lpstr>Integral</vt:lpstr>
      <vt:lpstr>Abnormal Socialization Questions and Video Clips</vt:lpstr>
      <vt:lpstr>Think-pair-share</vt:lpstr>
      <vt:lpstr>Feral Child Video Clip</vt:lpstr>
      <vt:lpstr>Isolated Child Video clip</vt:lpstr>
      <vt:lpstr>Resocializing feral and Isolated children</vt:lpstr>
    </vt:vector>
  </TitlesOfParts>
  <Company>LDCSB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Abnormal Socialization Questions and Video Clip</dc:title>
  <dc:creator>Williams, Kelly A</dc:creator>
  <cp:lastModifiedBy>Williams, Kelly A</cp:lastModifiedBy>
  <cp:revision>16</cp:revision>
  <dcterms:created xsi:type="dcterms:W3CDTF">2016-09-22T11:51:36Z</dcterms:created>
  <dcterms:modified xsi:type="dcterms:W3CDTF">2017-03-01T13:23:45Z</dcterms:modified>
</cp:coreProperties>
</file>