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0D9C98-3F69-4A25-A0A6-8B1AF5B11B9C}" v="26" dt="2019-10-19T20:25:36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kelly835@gmail.com" userId="430b614f54b2cd56" providerId="LiveId" clId="{AA0D9C98-3F69-4A25-A0A6-8B1AF5B11B9C}"/>
    <pc:docChg chg="undo custSel addSld modSld">
      <pc:chgData name="williamskelly835@gmail.com" userId="430b614f54b2cd56" providerId="LiveId" clId="{AA0D9C98-3F69-4A25-A0A6-8B1AF5B11B9C}" dt="2019-10-19T20:34:24.142" v="2190" actId="20577"/>
      <pc:docMkLst>
        <pc:docMk/>
      </pc:docMkLst>
      <pc:sldChg chg="addSp modSp add">
        <pc:chgData name="williamskelly835@gmail.com" userId="430b614f54b2cd56" providerId="LiveId" clId="{AA0D9C98-3F69-4A25-A0A6-8B1AF5B11B9C}" dt="2019-10-19T19:28:12.665" v="219" actId="20577"/>
        <pc:sldMkLst>
          <pc:docMk/>
          <pc:sldMk cId="1803230376" sldId="257"/>
        </pc:sldMkLst>
        <pc:spChg chg="mod">
          <ac:chgData name="williamskelly835@gmail.com" userId="430b614f54b2cd56" providerId="LiveId" clId="{AA0D9C98-3F69-4A25-A0A6-8B1AF5B11B9C}" dt="2019-10-19T19:22:56.267" v="17" actId="20577"/>
          <ac:spMkLst>
            <pc:docMk/>
            <pc:sldMk cId="1803230376" sldId="257"/>
            <ac:spMk id="2" creationId="{27CEB87B-2520-415E-9C1A-33A83CEAA692}"/>
          </ac:spMkLst>
        </pc:spChg>
        <pc:spChg chg="mod">
          <ac:chgData name="williamskelly835@gmail.com" userId="430b614f54b2cd56" providerId="LiveId" clId="{AA0D9C98-3F69-4A25-A0A6-8B1AF5B11B9C}" dt="2019-10-19T19:28:12.665" v="219" actId="20577"/>
          <ac:spMkLst>
            <pc:docMk/>
            <pc:sldMk cId="1803230376" sldId="257"/>
            <ac:spMk id="3" creationId="{C116D1B8-6302-43F0-98FF-9AA6F24A1D7B}"/>
          </ac:spMkLst>
        </pc:spChg>
        <pc:picChg chg="add mod">
          <ac:chgData name="williamskelly835@gmail.com" userId="430b614f54b2cd56" providerId="LiveId" clId="{AA0D9C98-3F69-4A25-A0A6-8B1AF5B11B9C}" dt="2019-10-19T19:26:39.856" v="212" actId="1076"/>
          <ac:picMkLst>
            <pc:docMk/>
            <pc:sldMk cId="1803230376" sldId="257"/>
            <ac:picMk id="1026" creationId="{278F04C6-8BCC-4EBA-B1F0-EF5A9F318563}"/>
          </ac:picMkLst>
        </pc:picChg>
      </pc:sldChg>
      <pc:sldChg chg="modSp add">
        <pc:chgData name="williamskelly835@gmail.com" userId="430b614f54b2cd56" providerId="LiveId" clId="{AA0D9C98-3F69-4A25-A0A6-8B1AF5B11B9C}" dt="2019-10-19T19:32:59.176" v="562" actId="20577"/>
        <pc:sldMkLst>
          <pc:docMk/>
          <pc:sldMk cId="2546571460" sldId="258"/>
        </pc:sldMkLst>
        <pc:spChg chg="mod">
          <ac:chgData name="williamskelly835@gmail.com" userId="430b614f54b2cd56" providerId="LiveId" clId="{AA0D9C98-3F69-4A25-A0A6-8B1AF5B11B9C}" dt="2019-10-19T19:29:17.086" v="247" actId="20577"/>
          <ac:spMkLst>
            <pc:docMk/>
            <pc:sldMk cId="2546571460" sldId="258"/>
            <ac:spMk id="2" creationId="{B2C4D222-D6B3-4D2C-B72B-F1E99E6372A3}"/>
          </ac:spMkLst>
        </pc:spChg>
        <pc:spChg chg="mod">
          <ac:chgData name="williamskelly835@gmail.com" userId="430b614f54b2cd56" providerId="LiveId" clId="{AA0D9C98-3F69-4A25-A0A6-8B1AF5B11B9C}" dt="2019-10-19T19:32:59.176" v="562" actId="20577"/>
          <ac:spMkLst>
            <pc:docMk/>
            <pc:sldMk cId="2546571460" sldId="258"/>
            <ac:spMk id="3" creationId="{910166C8-6A49-4549-B78D-1075EBE37A29}"/>
          </ac:spMkLst>
        </pc:spChg>
      </pc:sldChg>
      <pc:sldChg chg="modSp add">
        <pc:chgData name="williamskelly835@gmail.com" userId="430b614f54b2cd56" providerId="LiveId" clId="{AA0D9C98-3F69-4A25-A0A6-8B1AF5B11B9C}" dt="2019-10-19T19:38:35.549" v="780" actId="20577"/>
        <pc:sldMkLst>
          <pc:docMk/>
          <pc:sldMk cId="3182576364" sldId="259"/>
        </pc:sldMkLst>
        <pc:spChg chg="mod">
          <ac:chgData name="williamskelly835@gmail.com" userId="430b614f54b2cd56" providerId="LiveId" clId="{AA0D9C98-3F69-4A25-A0A6-8B1AF5B11B9C}" dt="2019-10-19T19:35:54.202" v="594" actId="20577"/>
          <ac:spMkLst>
            <pc:docMk/>
            <pc:sldMk cId="3182576364" sldId="259"/>
            <ac:spMk id="2" creationId="{15572886-AB30-4DB3-A6AB-9CD0917BA7AF}"/>
          </ac:spMkLst>
        </pc:spChg>
        <pc:spChg chg="mod">
          <ac:chgData name="williamskelly835@gmail.com" userId="430b614f54b2cd56" providerId="LiveId" clId="{AA0D9C98-3F69-4A25-A0A6-8B1AF5B11B9C}" dt="2019-10-19T19:38:35.549" v="780" actId="20577"/>
          <ac:spMkLst>
            <pc:docMk/>
            <pc:sldMk cId="3182576364" sldId="259"/>
            <ac:spMk id="3" creationId="{9BACBA81-FD65-41E2-973B-1EBED0F0B683}"/>
          </ac:spMkLst>
        </pc:spChg>
      </pc:sldChg>
      <pc:sldChg chg="addSp modSp add mod setBg">
        <pc:chgData name="williamskelly835@gmail.com" userId="430b614f54b2cd56" providerId="LiveId" clId="{AA0D9C98-3F69-4A25-A0A6-8B1AF5B11B9C}" dt="2019-10-19T20:06:58.991" v="1829" actId="255"/>
        <pc:sldMkLst>
          <pc:docMk/>
          <pc:sldMk cId="2489516908" sldId="260"/>
        </pc:sldMkLst>
        <pc:spChg chg="mod">
          <ac:chgData name="williamskelly835@gmail.com" userId="430b614f54b2cd56" providerId="LiveId" clId="{AA0D9C98-3F69-4A25-A0A6-8B1AF5B11B9C}" dt="2019-10-19T20:06:38.726" v="1828" actId="26606"/>
          <ac:spMkLst>
            <pc:docMk/>
            <pc:sldMk cId="2489516908" sldId="260"/>
            <ac:spMk id="2" creationId="{8D18CBD6-F200-44A2-8735-5333A81DBBEB}"/>
          </ac:spMkLst>
        </pc:spChg>
        <pc:spChg chg="mod ord">
          <ac:chgData name="williamskelly835@gmail.com" userId="430b614f54b2cd56" providerId="LiveId" clId="{AA0D9C98-3F69-4A25-A0A6-8B1AF5B11B9C}" dt="2019-10-19T20:06:58.991" v="1829" actId="255"/>
          <ac:spMkLst>
            <pc:docMk/>
            <pc:sldMk cId="2489516908" sldId="260"/>
            <ac:spMk id="3" creationId="{E2141D4E-2206-4F18-B76A-0B05227247E0}"/>
          </ac:spMkLst>
        </pc:spChg>
        <pc:spChg chg="add">
          <ac:chgData name="williamskelly835@gmail.com" userId="430b614f54b2cd56" providerId="LiveId" clId="{AA0D9C98-3F69-4A25-A0A6-8B1AF5B11B9C}" dt="2019-10-19T20:06:38.726" v="1828" actId="26606"/>
          <ac:spMkLst>
            <pc:docMk/>
            <pc:sldMk cId="2489516908" sldId="260"/>
            <ac:spMk id="10" creationId="{9522F16C-F19E-41C8-B830-22F65F7C113F}"/>
          </ac:spMkLst>
        </pc:spChg>
        <pc:spChg chg="add">
          <ac:chgData name="williamskelly835@gmail.com" userId="430b614f54b2cd56" providerId="LiveId" clId="{AA0D9C98-3F69-4A25-A0A6-8B1AF5B11B9C}" dt="2019-10-19T20:06:38.726" v="1828" actId="26606"/>
          <ac:spMkLst>
            <pc:docMk/>
            <pc:sldMk cId="2489516908" sldId="260"/>
            <ac:spMk id="12" creationId="{0919E921-9400-4F8E-8042-B49B56717263}"/>
          </ac:spMkLst>
        </pc:spChg>
        <pc:spChg chg="add">
          <ac:chgData name="williamskelly835@gmail.com" userId="430b614f54b2cd56" providerId="LiveId" clId="{AA0D9C98-3F69-4A25-A0A6-8B1AF5B11B9C}" dt="2019-10-19T20:06:38.726" v="1828" actId="26606"/>
          <ac:spMkLst>
            <pc:docMk/>
            <pc:sldMk cId="2489516908" sldId="260"/>
            <ac:spMk id="14" creationId="{E17C56BF-1DD1-4544-97BA-67C1C3BD5C9C}"/>
          </ac:spMkLst>
        </pc:spChg>
        <pc:spChg chg="add">
          <ac:chgData name="williamskelly835@gmail.com" userId="430b614f54b2cd56" providerId="LiveId" clId="{AA0D9C98-3F69-4A25-A0A6-8B1AF5B11B9C}" dt="2019-10-19T20:06:38.726" v="1828" actId="26606"/>
          <ac:spMkLst>
            <pc:docMk/>
            <pc:sldMk cId="2489516908" sldId="260"/>
            <ac:spMk id="16" creationId="{E936DF84-6DC9-4455-8D2D-400D676F4147}"/>
          </ac:spMkLst>
        </pc:spChg>
        <pc:spChg chg="add">
          <ac:chgData name="williamskelly835@gmail.com" userId="430b614f54b2cd56" providerId="LiveId" clId="{AA0D9C98-3F69-4A25-A0A6-8B1AF5B11B9C}" dt="2019-10-19T20:06:38.726" v="1828" actId="26606"/>
          <ac:spMkLst>
            <pc:docMk/>
            <pc:sldMk cId="2489516908" sldId="260"/>
            <ac:spMk id="18" creationId="{0BEF2B39-86A6-47E6-B7B2-17208787516E}"/>
          </ac:spMkLst>
        </pc:spChg>
        <pc:picChg chg="add mod">
          <ac:chgData name="williamskelly835@gmail.com" userId="430b614f54b2cd56" providerId="LiveId" clId="{AA0D9C98-3F69-4A25-A0A6-8B1AF5B11B9C}" dt="2019-10-19T20:06:38.726" v="1828" actId="26606"/>
          <ac:picMkLst>
            <pc:docMk/>
            <pc:sldMk cId="2489516908" sldId="260"/>
            <ac:picMk id="4" creationId="{314351AD-B4C8-44CA-9123-1AF071CE8855}"/>
          </ac:picMkLst>
        </pc:picChg>
        <pc:picChg chg="add mod">
          <ac:chgData name="williamskelly835@gmail.com" userId="430b614f54b2cd56" providerId="LiveId" clId="{AA0D9C98-3F69-4A25-A0A6-8B1AF5B11B9C}" dt="2019-10-19T20:06:38.726" v="1828" actId="26606"/>
          <ac:picMkLst>
            <pc:docMk/>
            <pc:sldMk cId="2489516908" sldId="260"/>
            <ac:picMk id="5" creationId="{2861E8D3-0A35-4423-9E1B-E58C15CB8772}"/>
          </ac:picMkLst>
        </pc:picChg>
      </pc:sldChg>
      <pc:sldChg chg="addSp modSp add mod setBg">
        <pc:chgData name="williamskelly835@gmail.com" userId="430b614f54b2cd56" providerId="LiveId" clId="{AA0D9C98-3F69-4A25-A0A6-8B1AF5B11B9C}" dt="2019-10-19T20:06:04.331" v="1825" actId="255"/>
        <pc:sldMkLst>
          <pc:docMk/>
          <pc:sldMk cId="3788197937" sldId="261"/>
        </pc:sldMkLst>
        <pc:spChg chg="mod">
          <ac:chgData name="williamskelly835@gmail.com" userId="430b614f54b2cd56" providerId="LiveId" clId="{AA0D9C98-3F69-4A25-A0A6-8B1AF5B11B9C}" dt="2019-10-19T20:05:49.358" v="1824" actId="26606"/>
          <ac:spMkLst>
            <pc:docMk/>
            <pc:sldMk cId="3788197937" sldId="261"/>
            <ac:spMk id="2" creationId="{ED071FE4-4DFF-473B-ABE8-9623FABCCA8F}"/>
          </ac:spMkLst>
        </pc:spChg>
        <pc:spChg chg="mod">
          <ac:chgData name="williamskelly835@gmail.com" userId="430b614f54b2cd56" providerId="LiveId" clId="{AA0D9C98-3F69-4A25-A0A6-8B1AF5B11B9C}" dt="2019-10-19T20:06:04.331" v="1825" actId="255"/>
          <ac:spMkLst>
            <pc:docMk/>
            <pc:sldMk cId="3788197937" sldId="261"/>
            <ac:spMk id="3" creationId="{F2BDD3CA-92ED-443F-A9D7-328D3C95358E}"/>
          </ac:spMkLst>
        </pc:spChg>
        <pc:picChg chg="add mod">
          <ac:chgData name="williamskelly835@gmail.com" userId="430b614f54b2cd56" providerId="LiveId" clId="{AA0D9C98-3F69-4A25-A0A6-8B1AF5B11B9C}" dt="2019-10-19T20:05:49.358" v="1824" actId="26606"/>
          <ac:picMkLst>
            <pc:docMk/>
            <pc:sldMk cId="3788197937" sldId="261"/>
            <ac:picMk id="4" creationId="{2B9D550C-4084-4842-BC72-9BBE1C821B4C}"/>
          </ac:picMkLst>
        </pc:picChg>
      </pc:sldChg>
      <pc:sldChg chg="addSp delSp modSp add mod setBg setClrOvrMap">
        <pc:chgData name="williamskelly835@gmail.com" userId="430b614f54b2cd56" providerId="LiveId" clId="{AA0D9C98-3F69-4A25-A0A6-8B1AF5B11B9C}" dt="2019-10-19T20:05:26.780" v="1822" actId="255"/>
        <pc:sldMkLst>
          <pc:docMk/>
          <pc:sldMk cId="3651119332" sldId="262"/>
        </pc:sldMkLst>
        <pc:spChg chg="mod">
          <ac:chgData name="williamskelly835@gmail.com" userId="430b614f54b2cd56" providerId="LiveId" clId="{AA0D9C98-3F69-4A25-A0A6-8B1AF5B11B9C}" dt="2019-10-19T20:05:15.401" v="1821" actId="26606"/>
          <ac:spMkLst>
            <pc:docMk/>
            <pc:sldMk cId="3651119332" sldId="262"/>
            <ac:spMk id="2" creationId="{4075A2BD-3CBE-4B2A-82A3-C43BAF566069}"/>
          </ac:spMkLst>
        </pc:spChg>
        <pc:spChg chg="mod">
          <ac:chgData name="williamskelly835@gmail.com" userId="430b614f54b2cd56" providerId="LiveId" clId="{AA0D9C98-3F69-4A25-A0A6-8B1AF5B11B9C}" dt="2019-10-19T20:05:26.780" v="1822" actId="255"/>
          <ac:spMkLst>
            <pc:docMk/>
            <pc:sldMk cId="3651119332" sldId="262"/>
            <ac:spMk id="3" creationId="{943C5EAF-014F-4F91-8627-14FFB76EB0D6}"/>
          </ac:spMkLst>
        </pc:spChg>
        <pc:spChg chg="add del">
          <ac:chgData name="williamskelly835@gmail.com" userId="430b614f54b2cd56" providerId="LiveId" clId="{AA0D9C98-3F69-4A25-A0A6-8B1AF5B11B9C}" dt="2019-10-19T20:05:15.386" v="1820" actId="26606"/>
          <ac:spMkLst>
            <pc:docMk/>
            <pc:sldMk cId="3651119332" sldId="262"/>
            <ac:spMk id="9" creationId="{C0D87137-C549-49C9-9E77-B0610E949407}"/>
          </ac:spMkLst>
        </pc:spChg>
        <pc:spChg chg="add del">
          <ac:chgData name="williamskelly835@gmail.com" userId="430b614f54b2cd56" providerId="LiveId" clId="{AA0D9C98-3F69-4A25-A0A6-8B1AF5B11B9C}" dt="2019-10-19T20:05:15.386" v="1820" actId="26606"/>
          <ac:spMkLst>
            <pc:docMk/>
            <pc:sldMk cId="3651119332" sldId="262"/>
            <ac:spMk id="11" creationId="{4737D626-8CB2-413F-BA1C-691F042B48FA}"/>
          </ac:spMkLst>
        </pc:spChg>
        <pc:grpChg chg="add del">
          <ac:chgData name="williamskelly835@gmail.com" userId="430b614f54b2cd56" providerId="LiveId" clId="{AA0D9C98-3F69-4A25-A0A6-8B1AF5B11B9C}" dt="2019-10-19T20:05:15.386" v="1820" actId="26606"/>
          <ac:grpSpMkLst>
            <pc:docMk/>
            <pc:sldMk cId="3651119332" sldId="262"/>
            <ac:grpSpMk id="13" creationId="{91E96018-B22F-4F69-A476-E69AD0177880}"/>
          </ac:grpSpMkLst>
        </pc:grpChg>
        <pc:picChg chg="add mod ord">
          <ac:chgData name="williamskelly835@gmail.com" userId="430b614f54b2cd56" providerId="LiveId" clId="{AA0D9C98-3F69-4A25-A0A6-8B1AF5B11B9C}" dt="2019-10-19T20:05:15.401" v="1821" actId="26606"/>
          <ac:picMkLst>
            <pc:docMk/>
            <pc:sldMk cId="3651119332" sldId="262"/>
            <ac:picMk id="4" creationId="{FD2ABA21-8F9F-4637-A226-940DACBF4E4C}"/>
          </ac:picMkLst>
        </pc:picChg>
      </pc:sldChg>
      <pc:sldChg chg="addSp modSp add">
        <pc:chgData name="williamskelly835@gmail.com" userId="430b614f54b2cd56" providerId="LiveId" clId="{AA0D9C98-3F69-4A25-A0A6-8B1AF5B11B9C}" dt="2019-10-19T20:04:45.986" v="1817" actId="1076"/>
        <pc:sldMkLst>
          <pc:docMk/>
          <pc:sldMk cId="3465989951" sldId="263"/>
        </pc:sldMkLst>
        <pc:spChg chg="mod">
          <ac:chgData name="williamskelly835@gmail.com" userId="430b614f54b2cd56" providerId="LiveId" clId="{AA0D9C98-3F69-4A25-A0A6-8B1AF5B11B9C}" dt="2019-10-19T20:02:44.492" v="1612" actId="20577"/>
          <ac:spMkLst>
            <pc:docMk/>
            <pc:sldMk cId="3465989951" sldId="263"/>
            <ac:spMk id="2" creationId="{31A5E28E-CAA1-4632-97F3-839F3BD67748}"/>
          </ac:spMkLst>
        </pc:spChg>
        <pc:spChg chg="mod">
          <ac:chgData name="williamskelly835@gmail.com" userId="430b614f54b2cd56" providerId="LiveId" clId="{AA0D9C98-3F69-4A25-A0A6-8B1AF5B11B9C}" dt="2019-10-19T20:03:41.021" v="1815" actId="20577"/>
          <ac:spMkLst>
            <pc:docMk/>
            <pc:sldMk cId="3465989951" sldId="263"/>
            <ac:spMk id="3" creationId="{60A83185-A7A2-4097-872A-199A722F1A99}"/>
          </ac:spMkLst>
        </pc:spChg>
        <pc:picChg chg="add mod">
          <ac:chgData name="williamskelly835@gmail.com" userId="430b614f54b2cd56" providerId="LiveId" clId="{AA0D9C98-3F69-4A25-A0A6-8B1AF5B11B9C}" dt="2019-10-19T20:04:45.986" v="1817" actId="1076"/>
          <ac:picMkLst>
            <pc:docMk/>
            <pc:sldMk cId="3465989951" sldId="263"/>
            <ac:picMk id="4" creationId="{98533B40-08E7-46FE-9E1A-1DA1F597C6DC}"/>
          </ac:picMkLst>
        </pc:picChg>
      </pc:sldChg>
      <pc:sldChg chg="addSp modSp add">
        <pc:chgData name="williamskelly835@gmail.com" userId="430b614f54b2cd56" providerId="LiveId" clId="{AA0D9C98-3F69-4A25-A0A6-8B1AF5B11B9C}" dt="2019-10-19T20:24:59.156" v="2087" actId="1076"/>
        <pc:sldMkLst>
          <pc:docMk/>
          <pc:sldMk cId="2481396482" sldId="264"/>
        </pc:sldMkLst>
        <pc:spChg chg="mod">
          <ac:chgData name="williamskelly835@gmail.com" userId="430b614f54b2cd56" providerId="LiveId" clId="{AA0D9C98-3F69-4A25-A0A6-8B1AF5B11B9C}" dt="2019-10-19T20:21:54.479" v="1886" actId="20577"/>
          <ac:spMkLst>
            <pc:docMk/>
            <pc:sldMk cId="2481396482" sldId="264"/>
            <ac:spMk id="2" creationId="{D247FA53-590A-4A60-804E-0245B2E791BE}"/>
          </ac:spMkLst>
        </pc:spChg>
        <pc:spChg chg="mod">
          <ac:chgData name="williamskelly835@gmail.com" userId="430b614f54b2cd56" providerId="LiveId" clId="{AA0D9C98-3F69-4A25-A0A6-8B1AF5B11B9C}" dt="2019-10-19T20:23:05.125" v="2082" actId="20577"/>
          <ac:spMkLst>
            <pc:docMk/>
            <pc:sldMk cId="2481396482" sldId="264"/>
            <ac:spMk id="3" creationId="{753CF65C-695F-4050-A0AA-97461BDEEAD0}"/>
          </ac:spMkLst>
        </pc:spChg>
        <pc:picChg chg="add mod">
          <ac:chgData name="williamskelly835@gmail.com" userId="430b614f54b2cd56" providerId="LiveId" clId="{AA0D9C98-3F69-4A25-A0A6-8B1AF5B11B9C}" dt="2019-10-19T20:24:59.156" v="2087" actId="1076"/>
          <ac:picMkLst>
            <pc:docMk/>
            <pc:sldMk cId="2481396482" sldId="264"/>
            <ac:picMk id="2050" creationId="{C2F9BBD2-721E-4869-A979-38974BAB59FE}"/>
          </ac:picMkLst>
        </pc:picChg>
      </pc:sldChg>
      <pc:sldChg chg="modSp add">
        <pc:chgData name="williamskelly835@gmail.com" userId="430b614f54b2cd56" providerId="LiveId" clId="{AA0D9C98-3F69-4A25-A0A6-8B1AF5B11B9C}" dt="2019-10-19T20:34:24.142" v="2190" actId="20577"/>
        <pc:sldMkLst>
          <pc:docMk/>
          <pc:sldMk cId="3368279113" sldId="265"/>
        </pc:sldMkLst>
        <pc:spChg chg="mod">
          <ac:chgData name="williamskelly835@gmail.com" userId="430b614f54b2cd56" providerId="LiveId" clId="{AA0D9C98-3F69-4A25-A0A6-8B1AF5B11B9C}" dt="2019-10-19T20:32:02.715" v="2098" actId="20577"/>
          <ac:spMkLst>
            <pc:docMk/>
            <pc:sldMk cId="3368279113" sldId="265"/>
            <ac:spMk id="2" creationId="{BD60E1D4-CEFF-4663-BBA0-AC3D00841E90}"/>
          </ac:spMkLst>
        </pc:spChg>
        <pc:spChg chg="mod">
          <ac:chgData name="williamskelly835@gmail.com" userId="430b614f54b2cd56" providerId="LiveId" clId="{AA0D9C98-3F69-4A25-A0A6-8B1AF5B11B9C}" dt="2019-10-19T20:34:24.142" v="2190" actId="20577"/>
          <ac:spMkLst>
            <pc:docMk/>
            <pc:sldMk cId="3368279113" sldId="265"/>
            <ac:spMk id="3" creationId="{941FFF96-1ABD-4888-BF56-CE5E2B3104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10/19/2019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10/19/2019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F22B-A998-40C8-8CEE-8EE5AC346A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An Introduction to Socialization</a:t>
            </a:r>
          </a:p>
        </p:txBody>
      </p:sp>
    </p:spTree>
    <p:extLst>
      <p:ext uri="{BB962C8B-B14F-4D97-AF65-F5344CB8AC3E}">
        <p14:creationId xmlns:p14="http://schemas.microsoft.com/office/powerpoint/2010/main" val="22835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E1D4-CEFF-4663-BBA0-AC3D0084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Your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FFF96-1ABD-4888-BF56-CE5E2B310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Complete the worksheet, Abnormal Socialization, independently using the textbook.</a:t>
            </a:r>
          </a:p>
        </p:txBody>
      </p:sp>
    </p:spTree>
    <p:extLst>
      <p:ext uri="{BB962C8B-B14F-4D97-AF65-F5344CB8AC3E}">
        <p14:creationId xmlns:p14="http://schemas.microsoft.com/office/powerpoint/2010/main" val="336827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B87B-2520-415E-9C1A-33A83CEA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Think-Pair-Share: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6D1B8-6302-43F0-98FF-9AA6F24A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With your elbow partner, discuss the following quote.  Consider what it means and whether or not it is true.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CA" sz="2800" b="1" dirty="0"/>
              <a:t>“Youth, like pristine glass, absorbs the prints of its handlers.”</a:t>
            </a:r>
          </a:p>
        </p:txBody>
      </p:sp>
      <p:pic>
        <p:nvPicPr>
          <p:cNvPr id="1026" name="Picture 2" descr="Image result for thinking bubble">
            <a:extLst>
              <a:ext uri="{FF2B5EF4-FFF2-40B4-BE49-F238E27FC236}">
                <a16:creationId xmlns:a16="http://schemas.microsoft.com/office/drawing/2014/main" id="{278F04C6-8BCC-4EBA-B1F0-EF5A9F318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9"/>
          <a:stretch/>
        </p:blipFill>
        <p:spPr bwMode="auto">
          <a:xfrm>
            <a:off x="5599743" y="3732806"/>
            <a:ext cx="2803509" cy="26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3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D222-D6B3-4D2C-B72B-F1E99E637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Sociology and 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166C8-6A49-4549-B78D-1075EBE37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Sociologists are interested in how we learn to function in society.  </a:t>
            </a:r>
          </a:p>
          <a:p>
            <a:r>
              <a:rPr lang="en-CA" sz="2800" dirty="0"/>
              <a:t>Socialization is a word commonly used to describe the process where an individual learns:</a:t>
            </a:r>
          </a:p>
          <a:p>
            <a:pPr marL="0" indent="0">
              <a:buNone/>
            </a:pPr>
            <a:r>
              <a:rPr lang="en-CA" sz="2800" dirty="0"/>
              <a:t>	1. basic skills (ex. good hygiene)</a:t>
            </a:r>
          </a:p>
          <a:p>
            <a:pPr marL="0" indent="0">
              <a:buNone/>
            </a:pPr>
            <a:r>
              <a:rPr lang="en-CA" sz="2800" dirty="0"/>
              <a:t>	2. socially accepted goals (ex. employment)</a:t>
            </a:r>
          </a:p>
          <a:p>
            <a:pPr marL="0" indent="0">
              <a:buNone/>
            </a:pPr>
            <a:r>
              <a:rPr lang="en-CA" sz="2800" dirty="0"/>
              <a:t>	3. roles and behaviours (ex. how to behave in school)</a:t>
            </a:r>
          </a:p>
        </p:txBody>
      </p:sp>
    </p:spTree>
    <p:extLst>
      <p:ext uri="{BB962C8B-B14F-4D97-AF65-F5344CB8AC3E}">
        <p14:creationId xmlns:p14="http://schemas.microsoft.com/office/powerpoint/2010/main" val="254657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72886-AB30-4DB3-A6AB-9CD0917B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Categories of 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CBA81-FD65-41E2-973B-1EBED0F0B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The process of socialization can be divided into four categories:</a:t>
            </a:r>
          </a:p>
          <a:p>
            <a:pPr marL="514350" indent="-514350">
              <a:buAutoNum type="arabicPeriod"/>
            </a:pPr>
            <a:r>
              <a:rPr lang="en-CA" sz="2800" dirty="0"/>
              <a:t>Primary socialization</a:t>
            </a:r>
          </a:p>
          <a:p>
            <a:pPr marL="514350" indent="-514350">
              <a:buAutoNum type="arabicPeriod"/>
            </a:pPr>
            <a:r>
              <a:rPr lang="en-CA" sz="2800" dirty="0"/>
              <a:t>Secondary socialization</a:t>
            </a:r>
          </a:p>
          <a:p>
            <a:pPr marL="514350" indent="-514350">
              <a:buAutoNum type="arabicPeriod"/>
            </a:pPr>
            <a:r>
              <a:rPr lang="en-CA" sz="2800" dirty="0"/>
              <a:t>Anticipatory socialization</a:t>
            </a:r>
          </a:p>
          <a:p>
            <a:pPr marL="514350" indent="-514350">
              <a:buAutoNum type="arabicPeriod"/>
            </a:pPr>
            <a:r>
              <a:rPr lang="en-CA" sz="2800" dirty="0"/>
              <a:t>Resocialization</a:t>
            </a:r>
          </a:p>
        </p:txBody>
      </p:sp>
    </p:spTree>
    <p:extLst>
      <p:ext uri="{BB962C8B-B14F-4D97-AF65-F5344CB8AC3E}">
        <p14:creationId xmlns:p14="http://schemas.microsoft.com/office/powerpoint/2010/main" val="318257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BD6-F200-44A2-8735-5333A81D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991" y="484632"/>
            <a:ext cx="4993079" cy="1609344"/>
          </a:xfrm>
        </p:spPr>
        <p:txBody>
          <a:bodyPr>
            <a:normAutofit/>
          </a:bodyPr>
          <a:lstStyle/>
          <a:p>
            <a:r>
              <a:rPr lang="en-CA" dirty="0"/>
              <a:t>Primary Socialization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22F16C-F19E-41C8-B830-22F65F7C1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9301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19E921-9400-4F8E-8042-B49B56717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640078"/>
            <a:ext cx="3152908" cy="31187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child learning how to walk">
            <a:extLst>
              <a:ext uri="{FF2B5EF4-FFF2-40B4-BE49-F238E27FC236}">
                <a16:creationId xmlns:a16="http://schemas.microsoft.com/office/drawing/2014/main" id="{314351AD-B4C8-44CA-9123-1AF071CE8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691" y="804986"/>
            <a:ext cx="2788920" cy="278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17C56BF-1DD1-4544-97BA-67C1C3BD5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47" y="640078"/>
            <a:ext cx="2135944" cy="2045295"/>
          </a:xfrm>
          <a:prstGeom prst="rect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36DF84-6DC9-4455-8D2D-400D676F4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3928759"/>
            <a:ext cx="3143283" cy="2121060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EF2B39-86A6-47E6-B7B2-172087875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5983" y="2835334"/>
            <a:ext cx="2136808" cy="32144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child learning how to eat">
            <a:extLst>
              <a:ext uri="{FF2B5EF4-FFF2-40B4-BE49-F238E27FC236}">
                <a16:creationId xmlns:a16="http://schemas.microsoft.com/office/drawing/2014/main" id="{2861E8D3-0A35-4423-9E1B-E58C15CB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9131" y="3537320"/>
            <a:ext cx="1810512" cy="181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41D4E-2206-4F18-B76A-0B052272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991" y="2121408"/>
            <a:ext cx="4993078" cy="4092579"/>
          </a:xfrm>
        </p:spPr>
        <p:txBody>
          <a:bodyPr>
            <a:normAutofit/>
          </a:bodyPr>
          <a:lstStyle/>
          <a:p>
            <a:r>
              <a:rPr lang="en-CA" sz="2800" dirty="0"/>
              <a:t> This is the process of learning the basic skills needed to survive in society.</a:t>
            </a:r>
          </a:p>
          <a:p>
            <a:r>
              <a:rPr lang="en-CA" sz="2800" dirty="0"/>
              <a:t>Examples: hygiene, eating with utensils, how to use language, and how to dress appropriately.</a:t>
            </a:r>
          </a:p>
        </p:txBody>
      </p:sp>
    </p:spTree>
    <p:extLst>
      <p:ext uri="{BB962C8B-B14F-4D97-AF65-F5344CB8AC3E}">
        <p14:creationId xmlns:p14="http://schemas.microsoft.com/office/powerpoint/2010/main" val="248951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71FE4-4DFF-473B-ABE8-9623FABCC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CA" dirty="0"/>
              <a:t>Secondary 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DD3CA-92ED-443F-A9D7-328D3C95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r>
              <a:rPr lang="en-CA" sz="2800" dirty="0"/>
              <a:t>This is the process of learning how to behave appropriately in group situations.</a:t>
            </a:r>
          </a:p>
          <a:p>
            <a:r>
              <a:rPr lang="en-CA" sz="2800" dirty="0"/>
              <a:t>Examples: how to behave in a sacred space like a church or how to behave while taking public transit.</a:t>
            </a:r>
          </a:p>
        </p:txBody>
      </p:sp>
      <p:pic>
        <p:nvPicPr>
          <p:cNvPr id="4" name="Picture 2" descr="Image result for family praying together">
            <a:extLst>
              <a:ext uri="{FF2B5EF4-FFF2-40B4-BE49-F238E27FC236}">
                <a16:creationId xmlns:a16="http://schemas.microsoft.com/office/drawing/2014/main" id="{2B9D550C-4084-4842-BC72-9BBE1C821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5080" y="2596302"/>
            <a:ext cx="4773168" cy="31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9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A2BD-3CBE-4B2A-82A3-C43BAF566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CA"/>
              <a:t>Anticipatory Socialization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C5EAF-014F-4F91-8627-14FFB76EB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Autofit/>
          </a:bodyPr>
          <a:lstStyle/>
          <a:p>
            <a:r>
              <a:rPr lang="en-CA" sz="2800" dirty="0"/>
              <a:t>This is the process of learning how to plan the way to behave in new situations.</a:t>
            </a:r>
          </a:p>
          <a:p>
            <a:r>
              <a:rPr lang="en-CA" sz="2800" dirty="0"/>
              <a:t>Example: Using your prior knowledge of special occasions to think ahead and anticipate the type of clothing, language, and behaviour required for your cousin’s wedding.</a:t>
            </a:r>
          </a:p>
        </p:txBody>
      </p:sp>
      <p:pic>
        <p:nvPicPr>
          <p:cNvPr id="4" name="Picture 2" descr="Image result for person with thinking bubble">
            <a:extLst>
              <a:ext uri="{FF2B5EF4-FFF2-40B4-BE49-F238E27FC236}">
                <a16:creationId xmlns:a16="http://schemas.microsoft.com/office/drawing/2014/main" id="{FD2ABA21-8F9F-4637-A226-940DACBF4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5080" y="2590335"/>
            <a:ext cx="4773168" cy="31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19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E28E-CAA1-4632-97F3-839F3BD6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83185-A7A2-4097-872A-199A722F1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 This is the process by which negative behaviour is transformed into socially acceptable behaviour.</a:t>
            </a:r>
          </a:p>
          <a:p>
            <a:r>
              <a:rPr lang="en-CA" sz="2800" dirty="0"/>
              <a:t>Example: a criminal released from prison is given the opportunity to practice new behaviour.</a:t>
            </a:r>
          </a:p>
        </p:txBody>
      </p:sp>
      <p:pic>
        <p:nvPicPr>
          <p:cNvPr id="4" name="Picture 2" descr="Image result for rehabilitation for criminals">
            <a:extLst>
              <a:ext uri="{FF2B5EF4-FFF2-40B4-BE49-F238E27FC236}">
                <a16:creationId xmlns:a16="http://schemas.microsoft.com/office/drawing/2014/main" id="{98533B40-08E7-46FE-9E1A-1DA1F597C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78" y="4274840"/>
            <a:ext cx="3040989" cy="23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8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7FA53-590A-4A60-804E-0245B2E7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Q: What happens when people are not socialized properly?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CF65C-695F-4050-A0AA-97461BDEE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/>
              <a:t> Consider this question and then jot down some signs that might indicate someone was not socialized according to today’s social norms.</a:t>
            </a:r>
          </a:p>
        </p:txBody>
      </p:sp>
      <p:pic>
        <p:nvPicPr>
          <p:cNvPr id="2050" name="Picture 2" descr="Image result for socialization">
            <a:extLst>
              <a:ext uri="{FF2B5EF4-FFF2-40B4-BE49-F238E27FC236}">
                <a16:creationId xmlns:a16="http://schemas.microsoft.com/office/drawing/2014/main" id="{C2F9BBD2-721E-4869-A979-38974BAB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97" y="3534992"/>
            <a:ext cx="4915970" cy="30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96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73</TotalTime>
  <Words>298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Georgia</vt:lpstr>
      <vt:lpstr>Rockwell Extra Bold</vt:lpstr>
      <vt:lpstr>Trebuchet MS</vt:lpstr>
      <vt:lpstr>Wingdings</vt:lpstr>
      <vt:lpstr>Wood Type</vt:lpstr>
      <vt:lpstr>An Introduction to Socialization</vt:lpstr>
      <vt:lpstr>Think-Pair-Share:</vt:lpstr>
      <vt:lpstr>Sociology and Socialization</vt:lpstr>
      <vt:lpstr>The Categories of Socialization</vt:lpstr>
      <vt:lpstr>Primary Socialization</vt:lpstr>
      <vt:lpstr>Secondary Socialization</vt:lpstr>
      <vt:lpstr>Anticipatory Socialization</vt:lpstr>
      <vt:lpstr>Resocialization</vt:lpstr>
      <vt:lpstr>Q: What happens when people are not socialized properly?</vt:lpstr>
      <vt:lpstr>Your Task: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Socialization</dc:title>
  <dc:creator>williamskelly835@gmail.com</dc:creator>
  <cp:lastModifiedBy>williamskelly835@gmail.com</cp:lastModifiedBy>
  <cp:revision>1</cp:revision>
  <dcterms:created xsi:type="dcterms:W3CDTF">2019-10-19T19:20:33Z</dcterms:created>
  <dcterms:modified xsi:type="dcterms:W3CDTF">2019-10-19T20:34:26Z</dcterms:modified>
</cp:coreProperties>
</file>