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70" r:id="rId7"/>
    <p:sldId id="269" r:id="rId8"/>
    <p:sldId id="260" r:id="rId9"/>
    <p:sldId id="261" r:id="rId10"/>
    <p:sldId id="262" r:id="rId11"/>
    <p:sldId id="271" r:id="rId12"/>
    <p:sldId id="268" r:id="rId13"/>
    <p:sldId id="263" r:id="rId14"/>
    <p:sldId id="264" r:id="rId15"/>
    <p:sldId id="265" r:id="rId16"/>
    <p:sldId id="266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12/31/2016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graphy.com/people/dian-fossey-9299545#synopsis" TargetMode="External"/><Relationship Id="rId2" Type="http://schemas.openxmlformats.org/officeDocument/2006/relationships/hyperlink" Target="https://www.youtube.com/watch?v=0VRdDFwxwT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098" y="1168461"/>
            <a:ext cx="10572000" cy="1908818"/>
          </a:xfrm>
        </p:spPr>
        <p:txBody>
          <a:bodyPr/>
          <a:lstStyle/>
          <a:p>
            <a:r>
              <a:rPr lang="en-CA" dirty="0" smtClean="0"/>
              <a:t>An Overview of Pioneers in Primatology</a:t>
            </a:r>
            <a:endParaRPr lang="en-CA" dirty="0"/>
          </a:p>
        </p:txBody>
      </p:sp>
      <p:pic>
        <p:nvPicPr>
          <p:cNvPr id="4098" name="Picture 2" descr="Image result for prim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039" y="3077279"/>
            <a:ext cx="5040961" cy="378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650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Dian Fossey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00485"/>
          </a:xfrm>
        </p:spPr>
        <p:txBody>
          <a:bodyPr/>
          <a:lstStyle/>
          <a:p>
            <a:pPr marL="0" indent="0">
              <a:buNone/>
            </a:pPr>
            <a:r>
              <a:rPr lang="en-CA" sz="2800" b="1" dirty="0" smtClean="0"/>
              <a:t>Discovered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Often imitated gorillas to get close to them.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Identified gorillas by their nose prints when studying them.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Was able to conduct many studies on gorillas through the Karisoke Research Centre.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Discovered that gorillas are “dignified</a:t>
            </a:r>
            <a:r>
              <a:rPr lang="en-CA" sz="2400" dirty="0"/>
              <a:t>, highly social creatures with individual personalities and strong family </a:t>
            </a:r>
            <a:r>
              <a:rPr lang="en-CA" sz="2400" dirty="0" smtClean="0"/>
              <a:t>relationships.”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35223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Dian Fossey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0028"/>
          </a:xfrm>
        </p:spPr>
        <p:txBody>
          <a:bodyPr/>
          <a:lstStyle/>
          <a:p>
            <a:pPr marL="0" indent="0">
              <a:buNone/>
            </a:pPr>
            <a:r>
              <a:rPr lang="en-CA" sz="2800" b="1" dirty="0" smtClean="0"/>
              <a:t>Other Interesting Facts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Began her career as an occupational therapist.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Founded the </a:t>
            </a:r>
            <a:r>
              <a:rPr lang="en-CA" sz="2400" dirty="0"/>
              <a:t>Karisoke Research Centre</a:t>
            </a:r>
            <a:r>
              <a:rPr lang="en-CA" sz="2400" dirty="0" smtClean="0"/>
              <a:t>.</a:t>
            </a:r>
          </a:p>
          <a:p>
            <a:r>
              <a:rPr lang="en-CA" sz="2400" dirty="0"/>
              <a:t>Set up The Digit Fund after her favourite gorilla was killed by poachers.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Raised money for </a:t>
            </a:r>
            <a:r>
              <a:rPr lang="en-CA" sz="2400" dirty="0" smtClean="0"/>
              <a:t>active </a:t>
            </a:r>
            <a:r>
              <a:rPr lang="en-CA" sz="2400" dirty="0"/>
              <a:t>conservation programs for gorillas.</a:t>
            </a:r>
          </a:p>
          <a:p>
            <a:pPr marL="0" indent="0">
              <a:buNone/>
            </a:pPr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289082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Birute Galdikas</a:t>
            </a:r>
          </a:p>
        </p:txBody>
      </p:sp>
      <p:pic>
        <p:nvPicPr>
          <p:cNvPr id="1028" name="Picture 4" descr="Image result for birute galdik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848" y="2069635"/>
            <a:ext cx="3667960" cy="460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750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Birute Galdikas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36090"/>
          </a:xfrm>
        </p:spPr>
        <p:txBody>
          <a:bodyPr/>
          <a:lstStyle/>
          <a:p>
            <a:pPr marL="0" indent="0">
              <a:buNone/>
            </a:pPr>
            <a:r>
              <a:rPr lang="en-CA" sz="2800" b="1" dirty="0" smtClean="0"/>
              <a:t>Early History</a:t>
            </a:r>
          </a:p>
          <a:p>
            <a:r>
              <a:rPr lang="en-CA" sz="2400" dirty="0" smtClean="0"/>
              <a:t> Observed animals as a child.</a:t>
            </a:r>
          </a:p>
          <a:p>
            <a:r>
              <a:rPr lang="en-CA" sz="2400" dirty="0" smtClean="0"/>
              <a:t> Was curious about human evolution and the great apes.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 Was working on a masters in anthropology when she met Louis Leakey.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Convinced Leakey to allow her to spearhead a study on orangutans in Indonesian Borneo.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5431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Birute Galdikas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b="1" dirty="0" smtClean="0"/>
              <a:t>Education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Studied anthropology.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59767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Birute Galdikas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17150"/>
          </a:xfrm>
        </p:spPr>
        <p:txBody>
          <a:bodyPr/>
          <a:lstStyle/>
          <a:p>
            <a:pPr marL="0" indent="0">
              <a:buNone/>
            </a:pPr>
            <a:r>
              <a:rPr lang="en-CA" sz="2800" b="1" dirty="0" smtClean="0"/>
              <a:t>Discovered</a:t>
            </a:r>
          </a:p>
          <a:p>
            <a:r>
              <a:rPr lang="en-CA" sz="2400" dirty="0" smtClean="0"/>
              <a:t>Discovered that female orangutans only have offspring once every 8 years and the babies stay with their mothers for the first 8 years.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</a:t>
            </a:r>
            <a:r>
              <a:rPr lang="en-CA" sz="2400" dirty="0" smtClean="0"/>
              <a:t>Helped researchers understand the birth cycles of orangutans and why orangutans are at risk of extinction.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Discovered that orangutans sleep in tree nests and eat over 400 different kinds of food.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7333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Birute Galdikas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8817"/>
          </a:xfrm>
        </p:spPr>
        <p:txBody>
          <a:bodyPr/>
          <a:lstStyle/>
          <a:p>
            <a:pPr marL="0" indent="0">
              <a:buNone/>
            </a:pPr>
            <a:r>
              <a:rPr lang="en-CA" sz="2800" b="1" dirty="0" smtClean="0"/>
              <a:t>Other Interesting Facts</a:t>
            </a:r>
          </a:p>
          <a:p>
            <a:r>
              <a:rPr lang="en-CA" sz="2400" dirty="0" smtClean="0"/>
              <a:t> Has conducted one of the longest studies of a contingent wild animal population.</a:t>
            </a:r>
            <a:r>
              <a:rPr lang="en-CA" dirty="0" smtClean="0"/>
              <a:t> </a:t>
            </a:r>
            <a:r>
              <a:rPr lang="en-CA" sz="24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 smtClean="0"/>
              <a:t>Has made over 100, 000 hours of orangutan observations with colleagues. 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Established the concept that non-human animals can have culture too.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</a:t>
            </a:r>
            <a:r>
              <a:rPr lang="en-CA" sz="2400" dirty="0" smtClean="0"/>
              <a:t>Believed that certain behaviours were passed down from generation to generation through observation and imitation.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4306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30" y="128789"/>
            <a:ext cx="11034268" cy="1288849"/>
          </a:xfrm>
        </p:spPr>
        <p:txBody>
          <a:bodyPr/>
          <a:lstStyle/>
          <a:p>
            <a:r>
              <a:rPr lang="en-CA" dirty="0" smtClean="0"/>
              <a:t>What Do All Three Women Have in Common?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 Showed us that humans are not as unique as once thought.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Helped us realize that our primate relatives are complex and capable of human communication, emotions, and behaviours.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All three were very determined and never gave up.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They helped pave the way for new generations of female biologists and conservationists.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857853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SciShow</a:t>
            </a:r>
            <a:r>
              <a:rPr lang="en-CA" dirty="0" smtClean="0"/>
              <a:t>. (2013, June 11). Goodall</a:t>
            </a:r>
            <a:r>
              <a:rPr lang="en-CA" dirty="0"/>
              <a:t>, Fossey &amp; Galdikas: Great </a:t>
            </a:r>
            <a:r>
              <a:rPr lang="en-CA" dirty="0" smtClean="0"/>
              <a:t>Minds. Retrieved from: </a:t>
            </a:r>
            <a:r>
              <a:rPr lang="en-CA" dirty="0" smtClean="0">
                <a:hlinkClick r:id="rId2"/>
              </a:rPr>
              <a:t>https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www.youtube.com/watch?v=0VRdDFwxwTg</a:t>
            </a:r>
            <a:endParaRPr lang="en-CA" dirty="0" smtClean="0"/>
          </a:p>
          <a:p>
            <a:r>
              <a:rPr lang="en-CA" dirty="0" smtClean="0"/>
              <a:t>(2014, April 2). Dian Fossey. In </a:t>
            </a:r>
            <a:r>
              <a:rPr lang="en-CA" i="1" dirty="0" smtClean="0"/>
              <a:t>Biography Online</a:t>
            </a:r>
            <a:r>
              <a:rPr lang="en-CA" dirty="0" smtClean="0"/>
              <a:t>. Retrieved from: </a:t>
            </a:r>
            <a:r>
              <a:rPr lang="en-CA" dirty="0" smtClean="0">
                <a:hlinkClick r:id="rId3"/>
              </a:rPr>
              <a:t>http</a:t>
            </a:r>
            <a:r>
              <a:rPr lang="en-CA" dirty="0">
                <a:hlinkClick r:id="rId3"/>
              </a:rPr>
              <a:t>://</a:t>
            </a:r>
            <a:r>
              <a:rPr lang="en-CA" dirty="0" smtClean="0">
                <a:hlinkClick r:id="rId3"/>
              </a:rPr>
              <a:t>www.biography.com/people/dian-fossey-9299545#synopsis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169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Jane Goodall</a:t>
            </a:r>
          </a:p>
        </p:txBody>
      </p:sp>
      <p:pic>
        <p:nvPicPr>
          <p:cNvPr id="3074" name="Picture 2" descr="Image result for jane good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532" y="2249821"/>
            <a:ext cx="6358934" cy="425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35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Jane Goodall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13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 smtClean="0"/>
              <a:t>Early History</a:t>
            </a:r>
          </a:p>
          <a:p>
            <a:r>
              <a:rPr lang="en-CA" sz="2400" dirty="0"/>
              <a:t> I</a:t>
            </a:r>
            <a:r>
              <a:rPr lang="en-CA" sz="2400" dirty="0" smtClean="0"/>
              <a:t>nterested in animals at an early age (</a:t>
            </a:r>
            <a:r>
              <a:rPr lang="en-CA" sz="2400" dirty="0" err="1" smtClean="0"/>
              <a:t>eg</a:t>
            </a:r>
            <a:r>
              <a:rPr lang="en-CA" sz="2400" dirty="0" smtClean="0"/>
              <a:t>. reading Tarzan).</a:t>
            </a:r>
          </a:p>
          <a:p>
            <a:r>
              <a:rPr lang="en-CA" sz="2400" dirty="0" smtClean="0"/>
              <a:t> Met the famed paleoanthropologist, Louis Leakey, at age 23.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Leakey took Goodall on as an assistant and asked her to spearhead a study on chimps in Gombe, Tanzania in 1960.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62115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Jane Goodall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b="1" dirty="0" smtClean="0"/>
              <a:t>Education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Attained a PhD at Cambridge University in Ethology.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15702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Jane Goodall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49724"/>
          </a:xfrm>
        </p:spPr>
        <p:txBody>
          <a:bodyPr/>
          <a:lstStyle/>
          <a:p>
            <a:pPr marL="0" indent="0">
              <a:buNone/>
            </a:pPr>
            <a:r>
              <a:rPr lang="en-CA" sz="2800" b="1" dirty="0" smtClean="0"/>
              <a:t>Discovered</a:t>
            </a:r>
          </a:p>
          <a:p>
            <a:r>
              <a:rPr lang="en-CA" sz="2400" dirty="0" smtClean="0"/>
              <a:t> Discovered that chimps eat meat, use and make tools, and are capable of cooperation, altruism, sorrow, joy, and cruelty.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Made most of her discoveries through observing chimps in Gombe at the Gombe Stream Research Centre.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Prior to her discoveries, it was thought that chimps were vegetarian and not intelligent enough to construct tools or work together.</a:t>
            </a:r>
          </a:p>
        </p:txBody>
      </p:sp>
    </p:spTree>
    <p:extLst>
      <p:ext uri="{BB962C8B-B14F-4D97-AF65-F5344CB8AC3E}">
        <p14:creationId xmlns:p14="http://schemas.microsoft.com/office/powerpoint/2010/main" val="41226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Jane Goodall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b="1" dirty="0" smtClean="0"/>
              <a:t>Other Interesting Facts</a:t>
            </a:r>
          </a:p>
          <a:p>
            <a:r>
              <a:rPr lang="en-CA" sz="2400" dirty="0" smtClean="0"/>
              <a:t>Did not have a college degree prior to enrolling at Cambridge to attain her PhD. </a:t>
            </a:r>
          </a:p>
          <a:p>
            <a:r>
              <a:rPr lang="en-CA" sz="2400" dirty="0" smtClean="0"/>
              <a:t>Co-founded the Gombe Stream Research Centre.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589414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Dian Fossey</a:t>
            </a:r>
          </a:p>
        </p:txBody>
      </p:sp>
      <p:pic>
        <p:nvPicPr>
          <p:cNvPr id="2050" name="Picture 2" descr="Image result for Dian Foss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99" y="2231264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45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Dian Fossey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10333"/>
          </a:xfrm>
        </p:spPr>
        <p:txBody>
          <a:bodyPr/>
          <a:lstStyle/>
          <a:p>
            <a:pPr marL="0" indent="0">
              <a:buNone/>
            </a:pPr>
            <a:r>
              <a:rPr lang="en-CA" sz="2800" b="1" dirty="0" smtClean="0"/>
              <a:t>Early History</a:t>
            </a:r>
          </a:p>
          <a:p>
            <a:r>
              <a:rPr lang="en-CA" sz="2400" dirty="0" smtClean="0"/>
              <a:t> Alienated by her parents.</a:t>
            </a:r>
          </a:p>
          <a:p>
            <a:r>
              <a:rPr lang="en-CA" sz="2400" dirty="0"/>
              <a:t> T</a:t>
            </a:r>
            <a:r>
              <a:rPr lang="en-CA" sz="2400" dirty="0" smtClean="0"/>
              <a:t>urned to animals for love and acceptance as a child.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Began tending to livestock when she lived on a farm.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1963: went on trip to Africa.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</a:t>
            </a:r>
            <a:r>
              <a:rPr lang="en-CA" sz="2400" dirty="0" smtClean="0"/>
              <a:t>met Louis Leakey and took an interest in mountain gorillas.</a:t>
            </a:r>
          </a:p>
          <a:p>
            <a:r>
              <a:rPr lang="en-CA" sz="2400" dirty="0" smtClean="0"/>
              <a:t> 1967: Leakey hired her and she headed to Rwanda to study gorillas.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8953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Dian Fossey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b="1" dirty="0" smtClean="0"/>
              <a:t>Education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Attained a bachelor’s degree in occupational therapy.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Earned a PhD at Cambridge University.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622768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141</TotalTime>
  <Words>668</Words>
  <Application>Microsoft Office PowerPoint</Application>
  <PresentationFormat>Widescreen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Wingdings</vt:lpstr>
      <vt:lpstr>Wingdings 2</vt:lpstr>
      <vt:lpstr>Quotable</vt:lpstr>
      <vt:lpstr>An Overview of Pioneers in Primatology</vt:lpstr>
      <vt:lpstr>Jane Goodall</vt:lpstr>
      <vt:lpstr>Jane Goodall</vt:lpstr>
      <vt:lpstr>Jane Goodall</vt:lpstr>
      <vt:lpstr>Jane Goodall</vt:lpstr>
      <vt:lpstr>Jane Goodall</vt:lpstr>
      <vt:lpstr>Dian Fossey</vt:lpstr>
      <vt:lpstr>Dian Fossey</vt:lpstr>
      <vt:lpstr>Dian Fossey</vt:lpstr>
      <vt:lpstr>Dian Fossey</vt:lpstr>
      <vt:lpstr>Dian Fossey</vt:lpstr>
      <vt:lpstr>Birute Galdikas</vt:lpstr>
      <vt:lpstr>Birute Galdikas</vt:lpstr>
      <vt:lpstr>Birute Galdikas</vt:lpstr>
      <vt:lpstr>Birute Galdikas</vt:lpstr>
      <vt:lpstr>Birute Galdikas</vt:lpstr>
      <vt:lpstr>What Do All Three Women Have in Common?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Pioneers in Primatology</dc:title>
  <dc:creator>User</dc:creator>
  <cp:lastModifiedBy>User</cp:lastModifiedBy>
  <cp:revision>27</cp:revision>
  <dcterms:created xsi:type="dcterms:W3CDTF">2016-12-31T14:58:50Z</dcterms:created>
  <dcterms:modified xsi:type="dcterms:W3CDTF">2016-12-31T17:20:21Z</dcterms:modified>
</cp:coreProperties>
</file>