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4" r:id="rId9"/>
    <p:sldId id="266" r:id="rId10"/>
    <p:sldId id="261" r:id="rId11"/>
    <p:sldId id="265" r:id="rId1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5BB34F0-9BB7-4596-8DDE-AF634D14EBA1}" type="datetimeFigureOut">
              <a:rPr lang="en-CA" smtClean="0"/>
              <a:t>2016-10-15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4B80FC8-1177-4705-85E1-75F643ADD6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975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odfl9HWky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LhI5h5JZi-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Behaviourism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552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Classical vs. Operant Conditioning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>
              <a:hlinkClick r:id="rId2"/>
            </a:endParaRPr>
          </a:p>
          <a:p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www.youtube.com/watch?v=todfl9HWkyk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797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Haskings</a:t>
            </a:r>
            <a:r>
              <a:rPr lang="en-CA" dirty="0" smtClean="0"/>
              <a:t>-Winner, J. et al. (2011). </a:t>
            </a:r>
            <a:r>
              <a:rPr lang="en-CA" i="1" dirty="0" smtClean="0"/>
              <a:t>Social Science: An Introduction</a:t>
            </a:r>
            <a:r>
              <a:rPr lang="en-CA" dirty="0" smtClean="0"/>
              <a:t>. Toronto, ON, 	Canada: McGraw-Hill Ryerson, p. 64-66.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633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5270"/>
          </a:xfrm>
        </p:spPr>
        <p:txBody>
          <a:bodyPr/>
          <a:lstStyle/>
          <a:p>
            <a:r>
              <a:rPr lang="en-CA" b="1" dirty="0" smtClean="0"/>
              <a:t>What is Behavioural Psychology?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4101"/>
            <a:ext cx="9601200" cy="4906851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 It is based on the belief that psychologists need </a:t>
            </a:r>
            <a:r>
              <a:rPr lang="en-CA" sz="2800" u="sng" dirty="0" smtClean="0"/>
              <a:t>empirical evidence</a:t>
            </a:r>
            <a:r>
              <a:rPr lang="en-CA" sz="2800" dirty="0" smtClean="0"/>
              <a:t> in order to understand and change human behaviour.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Behavioural psychologists use </a:t>
            </a:r>
            <a:r>
              <a:rPr lang="en-CA" sz="2800" u="sng" dirty="0" smtClean="0"/>
              <a:t>experimentation</a:t>
            </a:r>
            <a:r>
              <a:rPr lang="en-CA" sz="2800" dirty="0" smtClean="0"/>
              <a:t> to obtain empirical evidence.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It emphasizes the importance of observable behaviours and phenomena, as well as using scientifically proven intervention procedures.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Behavioural psychology can be applied to individuals with a wide variety of mental disorders, as well as to groups such as those in the workplace.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419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Ivan Pavlov (1849-1936)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19618"/>
            <a:ext cx="9601200" cy="414778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Pavlov was a Russian scientist.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was awarded a Nobel Prize for his contributions to behavioural psychology.</a:t>
            </a:r>
          </a:p>
          <a:p>
            <a:r>
              <a:rPr lang="en-CA" sz="2800" dirty="0" smtClean="0"/>
              <a:t> Pavlov is most known for his work with classical conditioning.</a:t>
            </a:r>
          </a:p>
        </p:txBody>
      </p:sp>
    </p:spTree>
    <p:extLst>
      <p:ext uri="{BB962C8B-B14F-4D97-AF65-F5344CB8AC3E}">
        <p14:creationId xmlns:p14="http://schemas.microsoft.com/office/powerpoint/2010/main" val="150333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is Classical Conditioning?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It is a type of learning where a once neutral stimulus comes to produce a particular response after pairings with a conditioned stimulus.</a:t>
            </a:r>
          </a:p>
          <a:p>
            <a:endParaRPr lang="en-CA" sz="2800" dirty="0"/>
          </a:p>
          <a:p>
            <a:endParaRPr lang="en-CA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420" y="4088215"/>
            <a:ext cx="4124740" cy="235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1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11212"/>
            <a:ext cx="4865427" cy="924636"/>
          </a:xfrm>
        </p:spPr>
        <p:txBody>
          <a:bodyPr/>
          <a:lstStyle/>
          <a:p>
            <a:r>
              <a:rPr lang="en-CA" b="1" dirty="0" smtClean="0"/>
              <a:t>Pavlov’s Research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688609"/>
            <a:ext cx="9601200" cy="35814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Pavlov’s </a:t>
            </a:r>
            <a:r>
              <a:rPr lang="en-CA" sz="2800" dirty="0"/>
              <a:t>research with dogs showed that they would drool as soon as he put food in their mouths.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also </a:t>
            </a:r>
            <a:r>
              <a:rPr lang="en-CA" sz="2800" dirty="0"/>
              <a:t>noticed that dogs would also drool during other times (</a:t>
            </a:r>
            <a:r>
              <a:rPr lang="en-CA" sz="2800" dirty="0" err="1"/>
              <a:t>eg</a:t>
            </a:r>
            <a:r>
              <a:rPr lang="en-CA" sz="2800" dirty="0"/>
              <a:t>. seeing a</a:t>
            </a:r>
            <a:r>
              <a:rPr lang="en-CA" sz="2800" dirty="0" smtClean="0"/>
              <a:t> </a:t>
            </a:r>
            <a:r>
              <a:rPr lang="en-CA" sz="2800" dirty="0"/>
              <a:t>white lab coat</a:t>
            </a:r>
            <a:r>
              <a:rPr lang="en-CA" sz="2800" dirty="0" smtClean="0"/>
              <a:t>).</a:t>
            </a:r>
          </a:p>
          <a:p>
            <a:r>
              <a:rPr lang="en-CA" sz="2800" dirty="0" smtClean="0"/>
              <a:t> Pavlov devised an experiment to see if other things could make a dog drool.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See the handout, “Pavlov and Classical Conditioning.”</a:t>
            </a:r>
            <a:endParaRPr lang="en-CA" sz="2800" dirty="0"/>
          </a:p>
          <a:p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780" y="394930"/>
            <a:ext cx="3835020" cy="21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2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B.F. Skinner (1904-1990)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Skinner is credited with having developed true behaviourism.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was concerned with only observable behaviours, not the mental processes behind them.</a:t>
            </a:r>
          </a:p>
          <a:p>
            <a:r>
              <a:rPr lang="en-CA" sz="2800" dirty="0" smtClean="0"/>
              <a:t>Using rats and pigeons, Skinner examined how the use of rewards and punishment can influence behaviour.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This became known as </a:t>
            </a:r>
            <a:r>
              <a:rPr lang="en-CA" sz="2800" b="1" dirty="0" smtClean="0"/>
              <a:t>operant conditioning.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09816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is Operant Conditioning?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065" y="1699146"/>
            <a:ext cx="9601200" cy="35814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It is a type of learning that uses rewards and punishment to achieve a desired behaviour.</a:t>
            </a:r>
          </a:p>
          <a:p>
            <a:r>
              <a:rPr lang="en-CA" sz="2800" dirty="0"/>
              <a:t>The Big Bang Theory and Operant 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Conditioning: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>
                <a:hlinkClick r:id="rId2"/>
              </a:rPr>
              <a:t>https://</a:t>
            </a:r>
            <a:r>
              <a:rPr lang="en-CA" sz="2800" dirty="0" smtClean="0">
                <a:hlinkClick r:id="rId2"/>
              </a:rPr>
              <a:t>www.youtube.com/watch?v=LhI5h5JZi-U</a:t>
            </a:r>
            <a:endParaRPr lang="en-CA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CA" sz="2800" dirty="0"/>
          </a:p>
          <a:p>
            <a:endParaRPr lang="en-CA" sz="2800" dirty="0"/>
          </a:p>
        </p:txBody>
      </p:sp>
      <p:pic>
        <p:nvPicPr>
          <p:cNvPr id="1026" name="Picture 2" descr="Image result for operant conditio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340" y="2909088"/>
            <a:ext cx="2572071" cy="306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37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Skinner Box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7607"/>
            <a:ext cx="9601200" cy="521344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Skinner developed an operant conditioning chamber, also known as the Skinner box.  </a:t>
            </a:r>
          </a:p>
          <a:p>
            <a:r>
              <a:rPr lang="en-CA" sz="2800" dirty="0" smtClean="0"/>
              <a:t>A rat was placed in the box.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Over time, the rat would learn that he or she would receive food for pushing a lever.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If the rat did not get any food for pushing the lever, extinction would occur.</a:t>
            </a:r>
          </a:p>
          <a:p>
            <a:r>
              <a:rPr lang="en-CA" sz="2800" dirty="0"/>
              <a:t> </a:t>
            </a:r>
            <a:r>
              <a:rPr lang="en-CA" sz="2800" b="1" dirty="0" smtClean="0"/>
              <a:t>Extinction</a:t>
            </a:r>
            <a:r>
              <a:rPr lang="en-CA" sz="2800" dirty="0" smtClean="0"/>
              <a:t>: in operant conditioning, the diminishing of a conditioned response due to a lack of reinforcement.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13156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he skinner 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279" y="846162"/>
            <a:ext cx="8869014" cy="511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3692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91</TotalTime>
  <Words>430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Wingdings</vt:lpstr>
      <vt:lpstr>Crop</vt:lpstr>
      <vt:lpstr>Behaviourism</vt:lpstr>
      <vt:lpstr>What is Behavioural Psychology?</vt:lpstr>
      <vt:lpstr>Ivan Pavlov (1849-1936)</vt:lpstr>
      <vt:lpstr>What is Classical Conditioning?</vt:lpstr>
      <vt:lpstr>Pavlov’s Research</vt:lpstr>
      <vt:lpstr>B.F. Skinner (1904-1990)</vt:lpstr>
      <vt:lpstr>What is Operant Conditioning?</vt:lpstr>
      <vt:lpstr>The Skinner Box</vt:lpstr>
      <vt:lpstr>PowerPoint Presentation</vt:lpstr>
      <vt:lpstr>Classical vs. Operant Conditioning</vt:lpstr>
      <vt:lpstr>Source: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Behaviourism</dc:title>
  <dc:creator>User</dc:creator>
  <cp:lastModifiedBy>User</cp:lastModifiedBy>
  <cp:revision>32</cp:revision>
  <cp:lastPrinted>2016-10-15T19:20:58Z</cp:lastPrinted>
  <dcterms:created xsi:type="dcterms:W3CDTF">2016-10-15T17:49:54Z</dcterms:created>
  <dcterms:modified xsi:type="dcterms:W3CDTF">2016-10-15T19:21:45Z</dcterms:modified>
</cp:coreProperties>
</file>