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handoutMasterIdLst>
    <p:handoutMasterId r:id="rId8"/>
  </p:handout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38FD89F-3BC0-4A8E-B322-FDF2CBBD2290}" type="datetimeFigureOut">
              <a:rPr lang="en-CA" smtClean="0"/>
              <a:t>2016-12-31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13E11F2-000C-4749-8351-BEEC2C7353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359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8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1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1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2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8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2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5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8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3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7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5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48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Primatology: What Makes Us Human?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955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What is specific to Chimpanzees?</a:t>
            </a:r>
          </a:p>
        </p:txBody>
      </p:sp>
      <p:pic>
        <p:nvPicPr>
          <p:cNvPr id="1026" name="Picture 2" descr="Image result for chimpanz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2516981"/>
            <a:ext cx="609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40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specific to Chimpanzees?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 Large canine teeth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Body covered in thick hair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Average life span 50 years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Long arms, short legs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Big feet and opposable toes</a:t>
            </a:r>
          </a:p>
          <a:p>
            <a:r>
              <a:rPr lang="en-CA" sz="2400" dirty="0" smtClean="0"/>
              <a:t> Strong muscles</a:t>
            </a: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35562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is Specific to Humans?</a:t>
            </a:r>
            <a:endParaRPr lang="en-CA" dirty="0"/>
          </a:p>
        </p:txBody>
      </p:sp>
      <p:pic>
        <p:nvPicPr>
          <p:cNvPr id="2050" name="Picture 2" descr="Image result for huma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95" y="2222500"/>
            <a:ext cx="6461609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80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What is Specific to Humans?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 Complex language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Larger skull and brain capacity</a:t>
            </a:r>
          </a:p>
          <a:p>
            <a:r>
              <a:rPr lang="en-CA" sz="2400" dirty="0" smtClean="0"/>
              <a:t> Develop long term partnerships </a:t>
            </a:r>
          </a:p>
          <a:p>
            <a:r>
              <a:rPr lang="en-CA" sz="2400" dirty="0" smtClean="0"/>
              <a:t> Straight, upright posture</a:t>
            </a:r>
          </a:p>
          <a:p>
            <a:r>
              <a:rPr lang="en-CA" sz="2400" dirty="0" smtClean="0"/>
              <a:t> Technological achievements </a:t>
            </a:r>
          </a:p>
          <a:p>
            <a:r>
              <a:rPr lang="en-CA" sz="2400" dirty="0" smtClean="0"/>
              <a:t>Long childhood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8796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115910"/>
            <a:ext cx="10776691" cy="1301728"/>
          </a:xfrm>
        </p:spPr>
        <p:txBody>
          <a:bodyPr/>
          <a:lstStyle/>
          <a:p>
            <a:r>
              <a:rPr lang="en-CA" dirty="0" smtClean="0"/>
              <a:t>What is Similar between Chimps &amp; Humans?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8969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 Ability to develop culture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Affectionate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Omnivorous (eats plants &amp; meat)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Have vocal chords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Groom others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Desire to teach others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Live in communities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Practice aggressive behaviour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Ability to make tools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86350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1190</TotalTime>
  <Words>134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2</vt:lpstr>
      <vt:lpstr>Quotable</vt:lpstr>
      <vt:lpstr>Primatology: What Makes Us Human?</vt:lpstr>
      <vt:lpstr>What is specific to Chimpanzees?</vt:lpstr>
      <vt:lpstr>What is specific to Chimpanzees?</vt:lpstr>
      <vt:lpstr>What is Specific to Humans?</vt:lpstr>
      <vt:lpstr>What is Specific to Humans?</vt:lpstr>
      <vt:lpstr>What is Similar between Chimps &amp; Humans?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cp:lastPrinted>2016-12-31T20:01:42Z</cp:lastPrinted>
  <dcterms:created xsi:type="dcterms:W3CDTF">2016-12-31T00:12:25Z</dcterms:created>
  <dcterms:modified xsi:type="dcterms:W3CDTF">2016-12-31T20:03:21Z</dcterms:modified>
</cp:coreProperties>
</file>