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simplypsychology.org/bobo-doll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112520"/>
            <a:ext cx="8915399" cy="997861"/>
          </a:xfrm>
        </p:spPr>
        <p:txBody>
          <a:bodyPr/>
          <a:lstStyle/>
          <a:p>
            <a:r>
              <a:rPr lang="en-US" b="1" dirty="0" smtClean="0"/>
              <a:t>Cognitive Psychology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26067"/>
            <a:ext cx="3374072" cy="33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Haskings</a:t>
            </a:r>
            <a:r>
              <a:rPr lang="en-CA" dirty="0"/>
              <a:t>-Winner, J. et al. (2011). </a:t>
            </a:r>
            <a:r>
              <a:rPr lang="en-CA" i="1" dirty="0"/>
              <a:t>Social Science: An Introduction</a:t>
            </a:r>
            <a:r>
              <a:rPr lang="en-CA" dirty="0"/>
              <a:t>. Toronto, ON, 	Canada: McGraw-Hill Ryerson, p. </a:t>
            </a:r>
            <a:r>
              <a:rPr lang="en-CA" dirty="0" smtClean="0"/>
              <a:t>72-73.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Cognitive Psychology?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9240"/>
            <a:ext cx="8915400" cy="4831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b="1" dirty="0" smtClean="0"/>
              <a:t>Cognition</a:t>
            </a:r>
            <a:r>
              <a:rPr lang="en-US" sz="2800" dirty="0" smtClean="0"/>
              <a:t> refers to the mental processes of the brain.</a:t>
            </a:r>
          </a:p>
          <a:p>
            <a:r>
              <a:rPr lang="en-US" sz="2800" dirty="0" smtClean="0"/>
              <a:t> Cognitive psychology is the study and application of how the brain learns.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Cognitive psychologists are interested in our beliefs, motivations, and desires.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Cognitive psychology often supports behavioural psychology to create methods of treating people with certain mental illnesses and neurotic disorders.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2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04070"/>
            <a:ext cx="8911687" cy="793210"/>
          </a:xfrm>
        </p:spPr>
        <p:txBody>
          <a:bodyPr/>
          <a:lstStyle/>
          <a:p>
            <a:r>
              <a:rPr lang="en-US" b="1" dirty="0" smtClean="0"/>
              <a:t>Albert Bandura (1925 -)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97280"/>
            <a:ext cx="8915400" cy="56540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Albert Bandura is a Canadian psychologist.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Bandura questioned why the same situation could trigger different responses from different people or even the same person.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Bandura developed the </a:t>
            </a:r>
            <a:r>
              <a:rPr lang="en-US" sz="2800" b="1" dirty="0" smtClean="0"/>
              <a:t>Social-cognitive Theory</a:t>
            </a:r>
            <a:r>
              <a:rPr lang="en-US" sz="28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It is a perspective on personality that takes a person’s motivation, environment, and behaviour into account.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He believes that people learn behaviour by watching and then imitating others.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606677"/>
            <a:ext cx="1507172" cy="2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04070"/>
            <a:ext cx="8911687" cy="1280890"/>
          </a:xfrm>
        </p:spPr>
        <p:txBody>
          <a:bodyPr/>
          <a:lstStyle/>
          <a:p>
            <a:r>
              <a:rPr lang="en-US" b="1" dirty="0" smtClean="0"/>
              <a:t>The Bobo Doll Experiment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64920"/>
            <a:ext cx="8915400" cy="537972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Bandura created this experiment to see if his assumption was correct: Do people learn behaviours by watching others and then imitating?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Bandura had children watch a video in which an adult acted aggressively toward a rubber Bobo doll.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children who had viewed the video were then allowed to interact with the doll and other toys in the room.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The other toys were both aggressive and nonaggressive.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2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Results: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children who had watched the video behaved just as aggressively as the adult in the video and were more likely to play with the aggressive toys in the room.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The children in the control group who did not view the video and were less likely to behave aggressively and less likely to choose aggressive toys to play with.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2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Bobo Doll Video Clips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hlinkClick r:id="rId2"/>
              </a:rPr>
              <a:t>http://www.simplypsychology.org/bobo-doll.html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718560"/>
            <a:ext cx="368808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Thoughts?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Why do you think the children who viewed the video imitated the behaviour they observed?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Do you think Bandura’s experiment would be considered ethical by today’s standards?  Why or why not?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20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 Activity: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In groups of 3-4 people, create a skit that demonstrates an individual or group watching then imitating a behaviour.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69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Elizabeth Loftus (1944 -)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9720"/>
            <a:ext cx="89154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Elizabeth Loftus is interested in our memories and why we </a:t>
            </a:r>
            <a:r>
              <a:rPr lang="en-US" sz="2800" dirty="0"/>
              <a:t>repress certain memories </a:t>
            </a:r>
            <a:r>
              <a:rPr lang="en-US" sz="2800" dirty="0" smtClean="0"/>
              <a:t>and sometimes develop false memories.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Loftus proved that people can be led to remember their past in various ways, and even “remember” a past that didn’t happen.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4557189"/>
            <a:ext cx="2756597" cy="19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424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Wisp</vt:lpstr>
      <vt:lpstr>Cognitive Psychology</vt:lpstr>
      <vt:lpstr>What is Cognitive Psychology?</vt:lpstr>
      <vt:lpstr>Albert Bandura (1925 -)</vt:lpstr>
      <vt:lpstr>The Bobo Doll Experiment</vt:lpstr>
      <vt:lpstr>The Results:</vt:lpstr>
      <vt:lpstr>Bobo Doll Video Clips</vt:lpstr>
      <vt:lpstr>Thoughts?</vt:lpstr>
      <vt:lpstr>Group Activity:</vt:lpstr>
      <vt:lpstr>Elizabeth Loftus (1944 -)</vt:lpstr>
      <vt:lpstr>Sources: 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Williams, Kelly A</cp:lastModifiedBy>
  <cp:revision>19</cp:revision>
  <dcterms:created xsi:type="dcterms:W3CDTF">2016-10-31T12:06:35Z</dcterms:created>
  <dcterms:modified xsi:type="dcterms:W3CDTF">2016-10-31T12:54:47Z</dcterms:modified>
</cp:coreProperties>
</file>