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61" r:id="rId6"/>
    <p:sldId id="263" r:id="rId7"/>
    <p:sldId id="259" r:id="rId8"/>
    <p:sldId id="265" r:id="rId9"/>
    <p:sldId id="266" r:id="rId10"/>
    <p:sldId id="264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gAg3uMlNyH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5969" y="4473227"/>
            <a:ext cx="8288032" cy="1096648"/>
          </a:xfrm>
        </p:spPr>
        <p:txBody>
          <a:bodyPr>
            <a:normAutofit/>
          </a:bodyPr>
          <a:lstStyle/>
          <a:p>
            <a:pPr algn="l"/>
            <a:r>
              <a:rPr lang="en-US" sz="4800" b="1"/>
              <a:t>Conflict Theory </a:t>
            </a:r>
          </a:p>
        </p:txBody>
      </p:sp>
      <p:pic>
        <p:nvPicPr>
          <p:cNvPr id="1026" name="Picture 2" descr="Image result for conflict theory&quot;">
            <a:extLst>
              <a:ext uri="{FF2B5EF4-FFF2-40B4-BE49-F238E27FC236}">
                <a16:creationId xmlns:a16="http://schemas.microsoft.com/office/drawing/2014/main" id="{62B1C447-DF51-4496-B508-0C61D1FB28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90" r="-3" b="22214"/>
          <a:stretch/>
        </p:blipFill>
        <p:spPr bwMode="auto">
          <a:xfrm>
            <a:off x="677334" y="468621"/>
            <a:ext cx="8274669" cy="3635025"/>
          </a:xfrm>
          <a:custGeom>
            <a:avLst/>
            <a:gdLst>
              <a:gd name="connsiteX0" fmla="*/ 540554 w 8274669"/>
              <a:gd name="connsiteY0" fmla="*/ 0 h 3635025"/>
              <a:gd name="connsiteX1" fmla="*/ 8274669 w 8274669"/>
              <a:gd name="connsiteY1" fmla="*/ 0 h 3635025"/>
              <a:gd name="connsiteX2" fmla="*/ 8274669 w 8274669"/>
              <a:gd name="connsiteY2" fmla="*/ 3635025 h 3635025"/>
              <a:gd name="connsiteX3" fmla="*/ 0 w 8274669"/>
              <a:gd name="connsiteY3" fmla="*/ 3635025 h 36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74669" h="3635025">
                <a:moveTo>
                  <a:pt x="540554" y="0"/>
                </a:moveTo>
                <a:lnTo>
                  <a:pt x="8274669" y="0"/>
                </a:lnTo>
                <a:lnTo>
                  <a:pt x="8274669" y="3635025"/>
                </a:lnTo>
                <a:lnTo>
                  <a:pt x="0" y="363502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212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 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</a:t>
            </a:r>
            <a:r>
              <a:rPr lang="en-US" sz="2800" b="1" dirty="0"/>
              <a:t>Read “William Foote Whyte and the Street Corner Society” on p. 106 and respond to the questions at the bottom of the page.</a:t>
            </a:r>
          </a:p>
        </p:txBody>
      </p:sp>
    </p:spTree>
    <p:extLst>
      <p:ext uri="{BB962C8B-B14F-4D97-AF65-F5344CB8AC3E}">
        <p14:creationId xmlns:p14="http://schemas.microsoft.com/office/powerpoint/2010/main" val="2676401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Social Science: An Introduction</a:t>
            </a:r>
            <a:r>
              <a:rPr lang="en-US" dirty="0"/>
              <a:t>. Canada: McGraw-Hill Ryerson, 2011, p. 105.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3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sz="3600" b="1">
                <a:solidFill>
                  <a:schemeClr val="bg1"/>
                </a:solidFill>
              </a:rPr>
              <a:t>Think-Pair-Share: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What tends to cause conflict between two individuals and groups?</a:t>
            </a:r>
          </a:p>
        </p:txBody>
      </p:sp>
      <p:pic>
        <p:nvPicPr>
          <p:cNvPr id="2050" name="Picture 2" descr="Image result for question mark&quot;">
            <a:extLst>
              <a:ext uri="{FF2B5EF4-FFF2-40B4-BE49-F238E27FC236}">
                <a16:creationId xmlns:a16="http://schemas.microsoft.com/office/drawing/2014/main" id="{CF720115-06DF-45DA-AFB2-DD2B28449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17616" y="972608"/>
            <a:ext cx="4900269" cy="4900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29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1627"/>
            <a:ext cx="8596668" cy="831743"/>
          </a:xfrm>
        </p:spPr>
        <p:txBody>
          <a:bodyPr/>
          <a:lstStyle/>
          <a:p>
            <a:r>
              <a:rPr lang="en-US" b="1" dirty="0"/>
              <a:t>What is Conflict Theory?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1342"/>
            <a:ext cx="8596668" cy="517643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b="1" dirty="0"/>
              <a:t>Conflict theory believes that: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 There is often competition between various groups for power.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Competition for power is caused by the struggle between those who have economic and political power and those who do not.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The imbalance between the wealthy class of owners and the poor class of workers is the source of constant conflict in society.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Institutions also alienate the poor, making them feel powerless.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8373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6734" y="257060"/>
            <a:ext cx="3737268" cy="954795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Karl Marx (1818-1883)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9563" y="1465243"/>
            <a:ext cx="4672567" cy="529911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Karl Marx was a German philosopher who was mainly interested in economic history.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The Conflict Theory is modelled on the work of Marx.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Marx’s theories focus on the idea of class conflict, its role in social evolution, and its usefulness in understanding social issues.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Marx lived during the time of the Industrial Revolution and witnessed how factory owners exploited workers who earned a low wage and had poor working conditions.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7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pic>
        <p:nvPicPr>
          <p:cNvPr id="3074" name="Picture 2" descr="Image result for karl marx&quot;">
            <a:extLst>
              <a:ext uri="{FF2B5EF4-FFF2-40B4-BE49-F238E27FC236}">
                <a16:creationId xmlns:a16="http://schemas.microsoft.com/office/drawing/2014/main" id="{A4FBA44D-A445-4278-97D9-12DE352E01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20867"/>
          <a:stretch/>
        </p:blipFill>
        <p:spPr bwMode="auto">
          <a:xfrm>
            <a:off x="20" y="-1"/>
            <a:ext cx="5394940" cy="6858001"/>
          </a:xfrm>
          <a:custGeom>
            <a:avLst/>
            <a:gdLst>
              <a:gd name="connsiteX0" fmla="*/ 842596 w 5394960"/>
              <a:gd name="connsiteY0" fmla="*/ 0 h 6858000"/>
              <a:gd name="connsiteX1" fmla="*/ 5394960 w 5394960"/>
              <a:gd name="connsiteY1" fmla="*/ 0 h 6858000"/>
              <a:gd name="connsiteX2" fmla="*/ 5394960 w 5394960"/>
              <a:gd name="connsiteY2" fmla="*/ 21851 h 6858000"/>
              <a:gd name="connsiteX3" fmla="*/ 4365943 w 5394960"/>
              <a:gd name="connsiteY3" fmla="*/ 6858000 h 6858000"/>
              <a:gd name="connsiteX4" fmla="*/ 0 w 5394960"/>
              <a:gd name="connsiteY4" fmla="*/ 6858000 h 6858000"/>
              <a:gd name="connsiteX5" fmla="*/ 0 w 5394960"/>
              <a:gd name="connsiteY5" fmla="*/ 566615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8309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7720"/>
          </a:xfrm>
        </p:spPr>
        <p:txBody>
          <a:bodyPr/>
          <a:lstStyle/>
          <a:p>
            <a:r>
              <a:rPr lang="en-US" dirty="0"/>
              <a:t>Marx Continued..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7321"/>
            <a:ext cx="8596668" cy="521208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Marx believed that society was based on fierce competition for power and wealth.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He felt that the wealthy class would make it impossible for the poor to ever achieve economic equality.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He predicted that the lower-class workers would revolt in order to attain power.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Marx believed that the conflict between social classes created isolation which would lead to disruption and change.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Conflict + revolution = societal evolution according to Marx.</a:t>
            </a:r>
          </a:p>
        </p:txBody>
      </p:sp>
    </p:spTree>
    <p:extLst>
      <p:ext uri="{BB962C8B-B14F-4D97-AF65-F5344CB8AC3E}">
        <p14:creationId xmlns:p14="http://schemas.microsoft.com/office/powerpoint/2010/main" val="3572642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 Conflict Theory a Macro and Micro Theory?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77371"/>
          </a:xfrm>
        </p:spPr>
        <p:txBody>
          <a:bodyPr>
            <a:normAutofit/>
          </a:bodyPr>
          <a:lstStyle/>
          <a:p>
            <a:r>
              <a:rPr lang="en-US" sz="2800" dirty="0"/>
              <a:t> </a:t>
            </a:r>
            <a:r>
              <a:rPr lang="en-US" sz="2800" b="1" dirty="0"/>
              <a:t>It is a </a:t>
            </a:r>
            <a:r>
              <a:rPr lang="en-US" sz="2800" b="1" u="sng" dirty="0"/>
              <a:t>macro</a:t>
            </a:r>
            <a:r>
              <a:rPr lang="en-US" sz="2800" b="1" dirty="0"/>
              <a:t> theory of sociology. </a:t>
            </a:r>
          </a:p>
        </p:txBody>
      </p:sp>
    </p:spTree>
    <p:extLst>
      <p:ext uri="{BB962C8B-B14F-4D97-AF65-F5344CB8AC3E}">
        <p14:creationId xmlns:p14="http://schemas.microsoft.com/office/powerpoint/2010/main" val="3961382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Macklemore and Conflict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Let’s watch Macklemore’s music video, </a:t>
            </a:r>
          </a:p>
          <a:p>
            <a:pPr marL="0" indent="0">
              <a:buNone/>
            </a:pPr>
            <a:r>
              <a:rPr lang="en-US" sz="2800" dirty="0"/>
              <a:t>“Wings.”</a:t>
            </a:r>
          </a:p>
          <a:p>
            <a:r>
              <a:rPr lang="en-US" sz="2800" dirty="0"/>
              <a:t> As you watch, consider how the video </a:t>
            </a:r>
          </a:p>
          <a:p>
            <a:pPr marL="0" indent="0">
              <a:buNone/>
            </a:pPr>
            <a:r>
              <a:rPr lang="en-US" sz="2800" dirty="0"/>
              <a:t>relates to the Conflict/Marxist theory.</a:t>
            </a:r>
          </a:p>
          <a:p>
            <a:r>
              <a:rPr lang="en-US" sz="2800" dirty="0">
                <a:hlinkClick r:id="rId2"/>
              </a:rPr>
              <a:t>https://www.youtube.com/watch?v=gAg3uMlNyHA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717" y="1814975"/>
            <a:ext cx="3525672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425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89560"/>
            <a:ext cx="8596668" cy="853441"/>
          </a:xfrm>
        </p:spPr>
        <p:txBody>
          <a:bodyPr/>
          <a:lstStyle/>
          <a:p>
            <a:r>
              <a:rPr lang="en-US" dirty="0"/>
              <a:t>Macklemore and Conflict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3040"/>
            <a:ext cx="8596668" cy="521207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Macklemore’s video depicts competition and inequality.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We see a younger version of Macklemore wearing his first pair of Nike shoes.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In the lyrics, Macklemore mentions that his friends couldn’t afford Nike shoes and that his friend Carlos’ brother was murdered for his shoes.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In the video, we see a group of older boys steal Macklemore’s Nike shoes.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This depicts a competition for power and wealth.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In the lyrics, Macklemore says “we want what we can’t have, commodity makes us want it.”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The video depicts the mentality that material goods (wealth) = power.</a:t>
            </a:r>
          </a:p>
        </p:txBody>
      </p:sp>
    </p:spTree>
    <p:extLst>
      <p:ext uri="{BB962C8B-B14F-4D97-AF65-F5344CB8AC3E}">
        <p14:creationId xmlns:p14="http://schemas.microsoft.com/office/powerpoint/2010/main" val="3395843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74320"/>
            <a:ext cx="8596668" cy="807721"/>
          </a:xfrm>
        </p:spPr>
        <p:txBody>
          <a:bodyPr/>
          <a:lstStyle/>
          <a:p>
            <a:r>
              <a:rPr lang="en-US" b="1" dirty="0"/>
              <a:t>Commodity Fetishism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7320"/>
            <a:ext cx="8596668" cy="525779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b="1" dirty="0"/>
              <a:t>Commodity Fetishism is the process of ascribing magic “phantom-like” qualities to an object, whereby the human labour required to make that object is forgotten once the object is associated with a monetary value for exchange.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Under capitalism, once the object emerges as a commodity that has been assigned a monetary value for equivalent universal exchange, it is fetishized, meaning that once consumers come to believe that the object has intrinsic value in and of itself.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Macklemore believed that his Nike shoes would make him into a superstar athlete like Michael Jordan.</a:t>
            </a:r>
          </a:p>
        </p:txBody>
      </p:sp>
    </p:spTree>
    <p:extLst>
      <p:ext uri="{BB962C8B-B14F-4D97-AF65-F5344CB8AC3E}">
        <p14:creationId xmlns:p14="http://schemas.microsoft.com/office/powerpoint/2010/main" val="42578065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585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Conflict Theory </vt:lpstr>
      <vt:lpstr>Think-Pair-Share:</vt:lpstr>
      <vt:lpstr>What is Conflict Theory?</vt:lpstr>
      <vt:lpstr>Karl Marx (1818-1883)</vt:lpstr>
      <vt:lpstr>Marx Continued..</vt:lpstr>
      <vt:lpstr>Is Conflict Theory a Macro and Micro Theory?</vt:lpstr>
      <vt:lpstr>Macklemore and Conflict Theory</vt:lpstr>
      <vt:lpstr>Macklemore and Conflict Theory</vt:lpstr>
      <vt:lpstr>Commodity Fetishism</vt:lpstr>
      <vt:lpstr>Textbook Work:</vt:lpstr>
      <vt:lpstr>Source: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Theory </dc:title>
  <dc:creator>Williams, Kelly A</dc:creator>
  <cp:lastModifiedBy>Williams, Kelly A</cp:lastModifiedBy>
  <cp:revision>5</cp:revision>
  <dcterms:created xsi:type="dcterms:W3CDTF">2019-11-05T18:50:54Z</dcterms:created>
  <dcterms:modified xsi:type="dcterms:W3CDTF">2019-11-05T19:00:04Z</dcterms:modified>
</cp:coreProperties>
</file>