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5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p-iFl4qhB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jJQBjWYDTs" TargetMode="External"/><Relationship Id="rId2" Type="http://schemas.openxmlformats.org/officeDocument/2006/relationships/hyperlink" Target="https://www.youtube.com/watch?v=v2gbJYMu2K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0773" y="1113062"/>
            <a:ext cx="3382297" cy="3281957"/>
          </a:xfrm>
        </p:spPr>
        <p:txBody>
          <a:bodyPr>
            <a:normAutofit/>
          </a:bodyPr>
          <a:lstStyle/>
          <a:p>
            <a:r>
              <a:rPr lang="en-US" sz="5000" b="1"/>
              <a:t>Feminist Sociology</a:t>
            </a:r>
          </a:p>
        </p:txBody>
      </p:sp>
      <p:pic>
        <p:nvPicPr>
          <p:cNvPr id="1026" name="Picture 2" descr="Image result for feminist sociology">
            <a:extLst>
              <a:ext uri="{FF2B5EF4-FFF2-40B4-BE49-F238E27FC236}">
                <a16:creationId xmlns:a16="http://schemas.microsoft.com/office/drawing/2014/main" id="{6B7E4339-4322-45E0-ABF2-862738C20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9981" y="1113063"/>
            <a:ext cx="6090471" cy="4628758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36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Source: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Social Science: An Introduction</a:t>
            </a:r>
            <a:r>
              <a:rPr lang="en-US" dirty="0"/>
              <a:t>. Canada: McGraw-Hill Ryerson, 2011, p. </a:t>
            </a:r>
            <a:r>
              <a:rPr lang="en-US"/>
              <a:t>107.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533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Feminism?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076269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Feminist sociologists are interested in gender inequality. </a:t>
            </a:r>
          </a:p>
          <a:p>
            <a:r>
              <a:rPr lang="en-US" sz="2800" b="1" dirty="0"/>
              <a:t>In the 20</a:t>
            </a:r>
            <a:r>
              <a:rPr lang="en-US" sz="2800" b="1" baseline="30000" dirty="0"/>
              <a:t>th</a:t>
            </a:r>
            <a:r>
              <a:rPr lang="en-US" sz="2800" b="1" dirty="0"/>
              <a:t> century, feminists reached the conclusion that women are marginalized, deprived of power, and without equal membership in society.</a:t>
            </a:r>
          </a:p>
          <a:p>
            <a:r>
              <a:rPr lang="en-US" sz="2800" b="1" dirty="0"/>
              <a:t>Many societies are patriarchal according to feminists.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024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does Patriarchal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Patriarchal societies favour men above women.</a:t>
            </a:r>
          </a:p>
          <a:p>
            <a:r>
              <a:rPr lang="en-US" sz="2800" b="1" dirty="0"/>
              <a:t> Male authority dominates in patriarchal societies.</a:t>
            </a:r>
          </a:p>
        </p:txBody>
      </p:sp>
    </p:spTree>
    <p:extLst>
      <p:ext uri="{BB962C8B-B14F-4D97-AF65-F5344CB8AC3E}">
        <p14:creationId xmlns:p14="http://schemas.microsoft.com/office/powerpoint/2010/main" val="17080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Emma Watson’s UN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https://www.youtube.com/watch?v=p-iFl4qhBsE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822" y="3704095"/>
            <a:ext cx="3737675" cy="2803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214AB2-CEBD-43AE-8C40-0455876A530A}"/>
              </a:ext>
            </a:extLst>
          </p:cNvPr>
          <p:cNvSpPr txBox="1"/>
          <p:nvPr/>
        </p:nvSpPr>
        <p:spPr>
          <a:xfrm>
            <a:off x="8713381" y="2945271"/>
            <a:ext cx="27489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Your task</a:t>
            </a:r>
            <a:r>
              <a:rPr lang="en-US" sz="2400" b="1" dirty="0"/>
              <a:t>: Watch Emma Watson’s UN speech and consider how her message aligns with the core principles of Feminist Sociology.</a:t>
            </a:r>
          </a:p>
        </p:txBody>
      </p:sp>
    </p:spTree>
    <p:extLst>
      <p:ext uri="{BB962C8B-B14F-4D97-AF65-F5344CB8AC3E}">
        <p14:creationId xmlns:p14="http://schemas.microsoft.com/office/powerpoint/2010/main" val="64578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0882-21DE-45C5-8F53-63C406EF3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3C8C2-BF4A-4035-9746-4DDBD97EF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In your group, find images and words in magazines that represent the expectations today’s society has for men and women.  Be prepared to share your ideas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270583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Dorothy Smith (1926 -)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014276"/>
          </a:xfrm>
        </p:spPr>
        <p:txBody>
          <a:bodyPr>
            <a:normAutofit/>
          </a:bodyPr>
          <a:lstStyle/>
          <a:p>
            <a:r>
              <a:rPr lang="en-US" sz="2800" b="1" dirty="0"/>
              <a:t>Dorothy Smith is a Canadian sociologist.</a:t>
            </a:r>
          </a:p>
          <a:p>
            <a:r>
              <a:rPr lang="en-US" sz="2800" b="1" dirty="0"/>
              <a:t>Smith believes that culture is socially constructed to favour men.</a:t>
            </a:r>
          </a:p>
          <a:p>
            <a:r>
              <a:rPr lang="en-US" sz="2800" b="1" dirty="0"/>
              <a:t>She believes that the ideas imposed on women in a society are socially constructed on concepts that favour men.</a:t>
            </a:r>
          </a:p>
          <a:p>
            <a:r>
              <a:rPr lang="en-US" sz="2800" b="1" dirty="0"/>
              <a:t>Smith wants women to have more a voice in society.</a:t>
            </a:r>
          </a:p>
        </p:txBody>
      </p:sp>
    </p:spTree>
    <p:extLst>
      <p:ext uri="{BB962C8B-B14F-4D97-AF65-F5344CB8AC3E}">
        <p14:creationId xmlns:p14="http://schemas.microsoft.com/office/powerpoint/2010/main" val="98345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“Third World Woman”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Chandra Talpade Mohanty is credited with researching this theory.</a:t>
            </a:r>
          </a:p>
          <a:p>
            <a:r>
              <a:rPr lang="en-US" sz="2800" b="1" dirty="0"/>
              <a:t>This is the idea that women from different cultures and countries ultimately have one identity.</a:t>
            </a:r>
          </a:p>
          <a:p>
            <a:r>
              <a:rPr lang="en-US" sz="2800" b="1" dirty="0"/>
              <a:t>It sees all women as victims of oppression.</a:t>
            </a:r>
          </a:p>
          <a:p>
            <a:r>
              <a:rPr lang="en-US" sz="2800" b="1" dirty="0"/>
              <a:t>All women are oppressed in the same way.</a:t>
            </a:r>
          </a:p>
        </p:txBody>
      </p:sp>
    </p:spTree>
    <p:extLst>
      <p:ext uri="{BB962C8B-B14F-4D97-AF65-F5344CB8AC3E}">
        <p14:creationId xmlns:p14="http://schemas.microsoft.com/office/powerpoint/2010/main" val="28057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638827"/>
            <a:ext cx="8761413" cy="1241488"/>
          </a:xfrm>
        </p:spPr>
        <p:txBody>
          <a:bodyPr/>
          <a:lstStyle/>
          <a:p>
            <a:r>
              <a:rPr lang="en-CA" b="1" dirty="0"/>
              <a:t>Is Feminist Sociology a Macro or Micro Theory?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 </a:t>
            </a:r>
            <a:r>
              <a:rPr lang="en-CA" sz="2800" b="1" dirty="0"/>
              <a:t>Many people classify it as </a:t>
            </a:r>
            <a:r>
              <a:rPr lang="en-CA" sz="2800" b="1" u="sng" dirty="0"/>
              <a:t>both</a:t>
            </a:r>
            <a:r>
              <a:rPr lang="en-CA" sz="2800" b="1" dirty="0"/>
              <a:t> a macro and micro theory</a:t>
            </a:r>
            <a:r>
              <a:rPr lang="en-C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334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Video Clips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First male </a:t>
            </a:r>
            <a:r>
              <a:rPr lang="en-CA" b="1" dirty="0" err="1"/>
              <a:t>covergirl</a:t>
            </a:r>
            <a:endParaRPr lang="en-CA" b="1" dirty="0"/>
          </a:p>
          <a:p>
            <a:r>
              <a:rPr lang="en-CA" dirty="0">
                <a:hlinkClick r:id="rId2"/>
              </a:rPr>
              <a:t>https://www.youtube.com/watch?v=v2gbJYMu2Kg</a:t>
            </a:r>
            <a:endParaRPr lang="en-CA" dirty="0"/>
          </a:p>
          <a:p>
            <a:r>
              <a:rPr lang="en-CA" b="1" dirty="0"/>
              <a:t>Always #</a:t>
            </a:r>
            <a:r>
              <a:rPr lang="en-CA" b="1" dirty="0" err="1"/>
              <a:t>Likeagirl</a:t>
            </a:r>
            <a:endParaRPr lang="en-CA" b="1" dirty="0"/>
          </a:p>
          <a:p>
            <a:r>
              <a:rPr lang="en-CA" dirty="0">
                <a:hlinkClick r:id="rId3"/>
              </a:rPr>
              <a:t>https://www.youtube.com/watch?v=XjJQBjWYDTs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4708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322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Feminist Sociology</vt:lpstr>
      <vt:lpstr>What is Feminism?</vt:lpstr>
      <vt:lpstr>What does Patriarchal Mean?</vt:lpstr>
      <vt:lpstr>Emma Watson’s UN Speech</vt:lpstr>
      <vt:lpstr>Activity:</vt:lpstr>
      <vt:lpstr>Dorothy Smith (1926 -)</vt:lpstr>
      <vt:lpstr>The “Third World Woman”</vt:lpstr>
      <vt:lpstr>Is Feminist Sociology a Macro or Micro Theory?</vt:lpstr>
      <vt:lpstr>Other Video Clips</vt:lpstr>
      <vt:lpstr>Source: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Feminist Sociology</dc:title>
  <dc:creator>Williams, Kelly A</dc:creator>
  <cp:lastModifiedBy>Williams, Kelly A</cp:lastModifiedBy>
  <cp:revision>5</cp:revision>
  <dcterms:created xsi:type="dcterms:W3CDTF">2019-11-08T17:24:30Z</dcterms:created>
  <dcterms:modified xsi:type="dcterms:W3CDTF">2019-11-08T17:35:46Z</dcterms:modified>
</cp:coreProperties>
</file>