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10/23/2016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10/23/2016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10/23/2016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10/23/2016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10/23/2016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10/23/2016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10/23/2016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10/23/2016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10/23/2016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10/23/2016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10/23/2016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10/23/2016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10/23/2016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10/23/2016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10/23/2016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Humanism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8824923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What is Humanism?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448969"/>
          </a:xfrm>
        </p:spPr>
        <p:txBody>
          <a:bodyPr>
            <a:normAutofit fontScale="92500" lnSpcReduction="10000"/>
          </a:bodyPr>
          <a:lstStyle/>
          <a:p>
            <a:r>
              <a:rPr lang="en-CA" sz="2800" dirty="0"/>
              <a:t> </a:t>
            </a:r>
            <a:r>
              <a:rPr lang="en-CA" sz="2800" dirty="0" smtClean="0"/>
              <a:t>Humanism became a popular psychological approach during the second half of the 20</a:t>
            </a:r>
            <a:r>
              <a:rPr lang="en-CA" sz="2800" baseline="30000" dirty="0" smtClean="0"/>
              <a:t>th</a:t>
            </a:r>
            <a:r>
              <a:rPr lang="en-CA" sz="2800" dirty="0" smtClean="0"/>
              <a:t> century.</a:t>
            </a:r>
          </a:p>
          <a:p>
            <a:r>
              <a:rPr lang="en-CA" sz="2800" dirty="0"/>
              <a:t> </a:t>
            </a:r>
            <a:r>
              <a:rPr lang="en-CA" sz="2800" dirty="0" smtClean="0"/>
              <a:t>Humanist psychologists believe that the client should take an active role in his or her own recovery.</a:t>
            </a:r>
          </a:p>
          <a:p>
            <a:r>
              <a:rPr lang="en-CA" sz="2800" dirty="0"/>
              <a:t> </a:t>
            </a:r>
            <a:r>
              <a:rPr lang="en-CA" sz="2800" dirty="0" smtClean="0"/>
              <a:t>According to humanists, the client should not be dependent on the therapist’s interpretation of the issues.</a:t>
            </a:r>
          </a:p>
          <a:p>
            <a:r>
              <a:rPr lang="en-CA" sz="2800" dirty="0"/>
              <a:t> </a:t>
            </a:r>
            <a:r>
              <a:rPr lang="en-CA" sz="2800" dirty="0" smtClean="0"/>
              <a:t>It does not support quantitative research methods (</a:t>
            </a:r>
            <a:r>
              <a:rPr lang="en-CA" sz="2800" dirty="0" err="1" smtClean="0"/>
              <a:t>eg</a:t>
            </a:r>
            <a:r>
              <a:rPr lang="en-CA" sz="2800" dirty="0" smtClean="0"/>
              <a:t>. experiments).</a:t>
            </a:r>
          </a:p>
          <a:p>
            <a:r>
              <a:rPr lang="en-CA" sz="2800" dirty="0"/>
              <a:t> </a:t>
            </a:r>
            <a:r>
              <a:rPr lang="en-CA" sz="2800" dirty="0" smtClean="0"/>
              <a:t>It prefers qualitative methods (</a:t>
            </a:r>
            <a:r>
              <a:rPr lang="en-CA" sz="2800" dirty="0" err="1" smtClean="0"/>
              <a:t>eg</a:t>
            </a:r>
            <a:r>
              <a:rPr lang="en-CA" sz="2800" dirty="0" smtClean="0"/>
              <a:t>. diary accounts, open-ended questionnaires).</a:t>
            </a:r>
          </a:p>
        </p:txBody>
      </p:sp>
    </p:spTree>
    <p:extLst>
      <p:ext uri="{BB962C8B-B14F-4D97-AF65-F5344CB8AC3E}">
        <p14:creationId xmlns:p14="http://schemas.microsoft.com/office/powerpoint/2010/main" val="14513286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Abraham Maslow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448969"/>
          </a:xfrm>
        </p:spPr>
        <p:txBody>
          <a:bodyPr>
            <a:normAutofit/>
          </a:bodyPr>
          <a:lstStyle/>
          <a:p>
            <a:r>
              <a:rPr lang="en-CA" sz="2800" dirty="0" smtClean="0"/>
              <a:t> Abraham Maslow is considered one of the founding fathers of humanist psychology.</a:t>
            </a:r>
          </a:p>
          <a:p>
            <a:r>
              <a:rPr lang="en-CA" sz="2800" dirty="0"/>
              <a:t> </a:t>
            </a:r>
            <a:r>
              <a:rPr lang="en-CA" sz="2800" dirty="0" smtClean="0"/>
              <a:t>Maslow studied “</a:t>
            </a:r>
            <a:r>
              <a:rPr lang="en-CA" sz="2800" b="1" dirty="0" smtClean="0"/>
              <a:t>self-actualizing</a:t>
            </a:r>
            <a:r>
              <a:rPr lang="en-CA" sz="2800" dirty="0" smtClean="0"/>
              <a:t>” people and their “peak experiences.”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CA" sz="2800" dirty="0"/>
              <a:t> </a:t>
            </a:r>
            <a:r>
              <a:rPr lang="en-CA" sz="2800" dirty="0" smtClean="0"/>
              <a:t>These are people who have realized their full potential.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CA" sz="2800" dirty="0"/>
              <a:t> </a:t>
            </a:r>
            <a:r>
              <a:rPr lang="en-CA" sz="2800" dirty="0" smtClean="0"/>
              <a:t>Maslow was interested in how these individuals had achieved success.</a:t>
            </a:r>
          </a:p>
          <a:p>
            <a:endParaRPr lang="en-CA" sz="2800" dirty="0"/>
          </a:p>
        </p:txBody>
      </p:sp>
      <p:pic>
        <p:nvPicPr>
          <p:cNvPr id="1026" name="Picture 2" descr="Image result for Maslo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8653" y="180304"/>
            <a:ext cx="1480490" cy="18674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642101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Maslow’s Hierarchy of Needs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4539121"/>
          </a:xfrm>
        </p:spPr>
        <p:txBody>
          <a:bodyPr>
            <a:normAutofit lnSpcReduction="10000"/>
          </a:bodyPr>
          <a:lstStyle/>
          <a:p>
            <a:r>
              <a:rPr lang="en-CA" dirty="0" smtClean="0"/>
              <a:t> </a:t>
            </a:r>
            <a:r>
              <a:rPr lang="en-CA" sz="2400" dirty="0" smtClean="0"/>
              <a:t>Maslow is most known for his Hierarchy of Needs.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CA" sz="2400" dirty="0"/>
              <a:t> </a:t>
            </a:r>
            <a:r>
              <a:rPr lang="en-CA" sz="2400" dirty="0" smtClean="0"/>
              <a:t>He based this theory on observing clients rather than on experimentation.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CA" sz="2400" dirty="0"/>
              <a:t> </a:t>
            </a:r>
            <a:r>
              <a:rPr lang="en-CA" sz="2400" dirty="0" smtClean="0"/>
              <a:t>Basic needs (physiological) must be fulfilled before higher-order needs become important.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CA" sz="2400" dirty="0" smtClean="0"/>
              <a:t>Each need must be met before moving on to the next one.</a:t>
            </a:r>
          </a:p>
          <a:p>
            <a:pPr marL="0" indent="0">
              <a:buNone/>
            </a:pPr>
            <a:endParaRPr lang="en-CA" dirty="0"/>
          </a:p>
        </p:txBody>
      </p:sp>
      <p:pic>
        <p:nvPicPr>
          <p:cNvPr id="2050" name="Picture 2" descr="Image result for maslow hierarchy needs clipart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2057" y="2222500"/>
            <a:ext cx="4846335" cy="3638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066107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Your Task: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 </a:t>
            </a:r>
            <a:r>
              <a:rPr lang="en-CA" sz="2800" dirty="0" smtClean="0"/>
              <a:t>Fill in the missing information on Maslow’s hierarchy of needs diagram while viewing the following slideshow.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121404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Textbook Work: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410333"/>
          </a:xfrm>
        </p:spPr>
        <p:txBody>
          <a:bodyPr>
            <a:normAutofit/>
          </a:bodyPr>
          <a:lstStyle/>
          <a:p>
            <a:r>
              <a:rPr lang="en-CA" sz="2800" dirty="0" smtClean="0"/>
              <a:t> Read p. 69-71 and then complete the following questions: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CA" sz="2800" dirty="0"/>
              <a:t> </a:t>
            </a:r>
            <a:r>
              <a:rPr lang="en-CA" sz="2800" dirty="0" smtClean="0"/>
              <a:t>What did Viktor Frankl observe during his time in Auschwitz?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CA" sz="2800" dirty="0"/>
              <a:t> </a:t>
            </a:r>
            <a:r>
              <a:rPr lang="en-CA" sz="2800" dirty="0" smtClean="0"/>
              <a:t>Describe </a:t>
            </a:r>
            <a:r>
              <a:rPr lang="en-CA" sz="2800" b="1" dirty="0" err="1" smtClean="0"/>
              <a:t>logotherapy</a:t>
            </a:r>
            <a:r>
              <a:rPr lang="en-CA" sz="2800" dirty="0" smtClean="0"/>
              <a:t>, Frankl’s form of therapy.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CA" sz="2800" dirty="0"/>
              <a:t> </a:t>
            </a:r>
            <a:r>
              <a:rPr lang="en-CA" sz="2800" dirty="0" smtClean="0"/>
              <a:t>Describe Carl Rogers’ client-centred therapy.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CA" sz="2800" dirty="0"/>
              <a:t> </a:t>
            </a:r>
            <a:r>
              <a:rPr lang="en-CA" sz="2800" dirty="0" smtClean="0"/>
              <a:t>How has humanist psychology impacted society?</a:t>
            </a:r>
            <a:endParaRPr lang="en-CA" sz="2800" dirty="0"/>
          </a:p>
        </p:txBody>
      </p:sp>
    </p:spTree>
    <p:extLst>
      <p:ext uri="{BB962C8B-B14F-4D97-AF65-F5344CB8AC3E}">
        <p14:creationId xmlns:p14="http://schemas.microsoft.com/office/powerpoint/2010/main" val="20992431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Source: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err="1"/>
              <a:t>Haskings</a:t>
            </a:r>
            <a:r>
              <a:rPr lang="en-CA" dirty="0"/>
              <a:t>-Winner, J. et al. (2011). </a:t>
            </a:r>
            <a:r>
              <a:rPr lang="en-CA" i="1" dirty="0"/>
              <a:t>Social Science: An Introduction</a:t>
            </a:r>
            <a:r>
              <a:rPr lang="en-CA" dirty="0"/>
              <a:t>. Toronto, ON, 	Canada: McGraw-Hill Ryerson, p. </a:t>
            </a:r>
            <a:r>
              <a:rPr lang="en-CA" dirty="0" smtClean="0"/>
              <a:t>68-71.</a:t>
            </a:r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57206657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TM03457503[[fn=Quotable]]</Template>
  <TotalTime>80</TotalTime>
  <Words>289</Words>
  <Application>Microsoft Office PowerPoint</Application>
  <PresentationFormat>Widescreen</PresentationFormat>
  <Paragraphs>27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Century Gothic</vt:lpstr>
      <vt:lpstr>Wingdings</vt:lpstr>
      <vt:lpstr>Wingdings 2</vt:lpstr>
      <vt:lpstr>Quotable</vt:lpstr>
      <vt:lpstr>Humanism</vt:lpstr>
      <vt:lpstr>What is Humanism?</vt:lpstr>
      <vt:lpstr>Abraham Maslow</vt:lpstr>
      <vt:lpstr>Maslow’s Hierarchy of Needs </vt:lpstr>
      <vt:lpstr>Your Task:</vt:lpstr>
      <vt:lpstr>Textbook Work:</vt:lpstr>
      <vt:lpstr>Source: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Humanism</dc:title>
  <dc:creator>User</dc:creator>
  <cp:lastModifiedBy>User</cp:lastModifiedBy>
  <cp:revision>14</cp:revision>
  <dcterms:created xsi:type="dcterms:W3CDTF">2016-10-23T20:07:18Z</dcterms:created>
  <dcterms:modified xsi:type="dcterms:W3CDTF">2016-10-23T21:28:17Z</dcterms:modified>
</cp:coreProperties>
</file>