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3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Introductory Questions for Unit 2: Sociology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6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from p. 96-99: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70760"/>
            <a:ext cx="8825659" cy="438912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Why is Ibn Khaldun considered a forefather of sociology?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do sociologists study?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do sociologists compare and contrast?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How did Auguste Comte define sociology?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Why do sociologists observe and conduct practical research into key social issues and behaviours?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Define the following terms: </a:t>
            </a:r>
            <a:r>
              <a:rPr lang="en-US" sz="2400" b="1" dirty="0" smtClean="0"/>
              <a:t>positivism</a:t>
            </a:r>
            <a:r>
              <a:rPr lang="en-US" sz="2400" dirty="0" smtClean="0"/>
              <a:t>, </a:t>
            </a:r>
            <a:r>
              <a:rPr lang="en-US" sz="2400" b="1" dirty="0" smtClean="0"/>
              <a:t>values</a:t>
            </a:r>
            <a:r>
              <a:rPr lang="en-US" sz="2400" dirty="0" smtClean="0"/>
              <a:t>, </a:t>
            </a:r>
            <a:r>
              <a:rPr lang="en-US" sz="2400" b="1" dirty="0" smtClean="0"/>
              <a:t>norms</a:t>
            </a:r>
            <a:r>
              <a:rPr lang="en-US" sz="2400" dirty="0" smtClean="0"/>
              <a:t>, and </a:t>
            </a:r>
            <a:r>
              <a:rPr lang="en-US" sz="2400" b="1" dirty="0" smtClean="0"/>
              <a:t>role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How can sociologists approach their research objectively?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4435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</TotalTime>
  <Words>79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Introductory Questions for Unit 2: Sociology</vt:lpstr>
      <vt:lpstr>Questions from p. 96-99: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5</cp:revision>
  <dcterms:created xsi:type="dcterms:W3CDTF">2016-09-19T12:03:19Z</dcterms:created>
  <dcterms:modified xsi:type="dcterms:W3CDTF">2016-09-19T12:13:35Z</dcterms:modified>
</cp:coreProperties>
</file>