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558344"/>
            <a:ext cx="8825658" cy="990992"/>
          </a:xfrm>
        </p:spPr>
        <p:txBody>
          <a:bodyPr/>
          <a:lstStyle/>
          <a:p>
            <a:pPr algn="ctr"/>
            <a:r>
              <a:rPr lang="en-CA" b="1" dirty="0" smtClean="0"/>
              <a:t>Paleoanthropology</a:t>
            </a:r>
            <a:endParaRPr lang="en-CA" b="1" dirty="0"/>
          </a:p>
        </p:txBody>
      </p:sp>
      <p:pic>
        <p:nvPicPr>
          <p:cNvPr id="1026" name="Picture 2" descr="Image result for paleoanthrop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065" y="3181382"/>
            <a:ext cx="6439437" cy="2263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7959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Textbook Work: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95471"/>
            <a:ext cx="8825659" cy="426290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2400" dirty="0" smtClean="0"/>
              <a:t>Read p. 38 – 40 and complete the following: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400" dirty="0"/>
              <a:t> </a:t>
            </a:r>
            <a:r>
              <a:rPr lang="en-CA" sz="2400" dirty="0" smtClean="0"/>
              <a:t>Define: </a:t>
            </a:r>
            <a:r>
              <a:rPr lang="en-CA" sz="2400" b="1" dirty="0" smtClean="0"/>
              <a:t>hominin, fossil</a:t>
            </a:r>
            <a:r>
              <a:rPr lang="en-CA" sz="2400" dirty="0" smtClean="0"/>
              <a:t>, and </a:t>
            </a:r>
            <a:r>
              <a:rPr lang="en-CA" sz="2400" b="1" dirty="0" smtClean="0"/>
              <a:t>bipedalism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400" dirty="0" smtClean="0"/>
              <a:t>What did paleoanthropologist Donald Johanson discover in 1947?  Why was this discovery significant?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400" dirty="0" smtClean="0"/>
              <a:t> Who was Charles Darwin?  What is he known for?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400" dirty="0"/>
              <a:t> </a:t>
            </a:r>
            <a:r>
              <a:rPr lang="en-CA" sz="2400" dirty="0" smtClean="0"/>
              <a:t>What did Louis and Mary Leakey find in 1959?  What did it prove?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400" dirty="0" smtClean="0"/>
              <a:t>Read “In Focus: Who Were the Neanderthals?” on p. 42 and answer #1-2 at the end of the reading.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8756901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60</TotalTime>
  <Words>92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Wingdings</vt:lpstr>
      <vt:lpstr>Wingdings 3</vt:lpstr>
      <vt:lpstr>Ion Boardroom</vt:lpstr>
      <vt:lpstr>Paleoanthropology</vt:lpstr>
      <vt:lpstr>Textbook Work: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2017-01-06T18:16:33Z</dcterms:created>
  <dcterms:modified xsi:type="dcterms:W3CDTF">2017-01-06T19:17:05Z</dcterms:modified>
</cp:coreProperties>
</file>