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1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6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64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413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7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12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1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5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2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5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9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0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6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1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41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susan_cain_the_power_of_introver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6480" y="1056068"/>
            <a:ext cx="8791575" cy="1050098"/>
          </a:xfrm>
        </p:spPr>
        <p:txBody>
          <a:bodyPr>
            <a:normAutofit/>
          </a:bodyPr>
          <a:lstStyle/>
          <a:p>
            <a:pPr algn="ctr"/>
            <a:r>
              <a:rPr lang="en-CA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Personality?</a:t>
            </a:r>
            <a:endParaRPr lang="en-CA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Image result for person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768" y="241919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0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Haskings</a:t>
            </a:r>
            <a:r>
              <a:rPr lang="en-CA" dirty="0"/>
              <a:t>-Winner, J</a:t>
            </a:r>
            <a:r>
              <a:rPr lang="en-CA" dirty="0" smtClean="0"/>
              <a:t>. </a:t>
            </a:r>
            <a:r>
              <a:rPr lang="en-CA" dirty="0"/>
              <a:t>(2011). </a:t>
            </a:r>
            <a:r>
              <a:rPr lang="en-CA" i="1" dirty="0"/>
              <a:t>Social Science: An Introduction</a:t>
            </a:r>
            <a:r>
              <a:rPr lang="en-CA" dirty="0"/>
              <a:t>. Toronto, ON</a:t>
            </a:r>
            <a:r>
              <a:rPr lang="en-CA" dirty="0" smtClean="0"/>
              <a:t>,: 	McGraw-Hill Ryerson.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419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/>
              <a:t>Q: How would you define personality?</a:t>
            </a:r>
            <a:endParaRPr lang="en-CA" sz="4000" b="1" dirty="0"/>
          </a:p>
        </p:txBody>
      </p:sp>
      <p:pic>
        <p:nvPicPr>
          <p:cNvPr id="2050" name="Picture 2" descr="Image result for personalit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4516" y="2249488"/>
            <a:ext cx="5239793" cy="35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50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 definition for personality: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b="1" dirty="0" smtClean="0"/>
              <a:t>Personality</a:t>
            </a:r>
            <a:r>
              <a:rPr lang="en-CA" sz="2800" dirty="0" smtClean="0"/>
              <a:t> is an individual’s characteristic pattern of thinking, feeling, and acting.</a:t>
            </a:r>
            <a:endParaRPr lang="en-CA" sz="2800" dirty="0"/>
          </a:p>
        </p:txBody>
      </p:sp>
      <p:pic>
        <p:nvPicPr>
          <p:cNvPr id="3074" name="Picture 2" descr="Image result for person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659" y="3918397"/>
            <a:ext cx="3905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7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15910"/>
            <a:ext cx="9905998" cy="901521"/>
          </a:xfrm>
        </p:spPr>
        <p:txBody>
          <a:bodyPr/>
          <a:lstStyle/>
          <a:p>
            <a:r>
              <a:rPr lang="en-CA" b="1" dirty="0" smtClean="0"/>
              <a:t>Carl Jung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888642"/>
            <a:ext cx="9905999" cy="5653826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Carl Jung, a Swiss psychiatrist, has contributed a great deal to our understanding of personality.</a:t>
            </a:r>
          </a:p>
          <a:p>
            <a:r>
              <a:rPr lang="en-CA" dirty="0" smtClean="0"/>
              <a:t> </a:t>
            </a:r>
            <a:r>
              <a:rPr lang="en-CA" sz="2800" dirty="0" smtClean="0"/>
              <a:t>Jung was certain that every person is either </a:t>
            </a:r>
            <a:r>
              <a:rPr lang="en-CA" sz="2800" b="1" dirty="0" smtClean="0"/>
              <a:t>introverted</a:t>
            </a:r>
            <a:r>
              <a:rPr lang="en-CA" sz="2800" dirty="0" smtClean="0"/>
              <a:t> </a:t>
            </a:r>
            <a:r>
              <a:rPr lang="en-CA" sz="2800" u="sng" dirty="0" smtClean="0"/>
              <a:t>or</a:t>
            </a:r>
            <a:r>
              <a:rPr lang="en-CA" sz="2800" dirty="0" smtClean="0"/>
              <a:t> </a:t>
            </a:r>
            <a:r>
              <a:rPr lang="en-CA" sz="2800" b="1" dirty="0" smtClean="0"/>
              <a:t>extroverted</a:t>
            </a:r>
            <a:r>
              <a:rPr lang="en-CA" sz="2800" dirty="0" smtClean="0"/>
              <a:t>.</a:t>
            </a:r>
          </a:p>
          <a:p>
            <a:r>
              <a:rPr lang="en-CA" sz="2800" dirty="0" smtClean="0"/>
              <a:t> He also created </a:t>
            </a:r>
            <a:r>
              <a:rPr lang="en-CA" sz="2800" b="1" u="sng" dirty="0" smtClean="0"/>
              <a:t>4 Functional Types</a:t>
            </a:r>
            <a:r>
              <a:rPr lang="en-CA" sz="2800" dirty="0" smtClean="0"/>
              <a:t>: </a:t>
            </a:r>
            <a:r>
              <a:rPr lang="en-CA" sz="2800" b="1" dirty="0" smtClean="0"/>
              <a:t>thinking</a:t>
            </a:r>
            <a:r>
              <a:rPr lang="en-CA" sz="2800" dirty="0" smtClean="0"/>
              <a:t> (uses reason), </a:t>
            </a:r>
            <a:r>
              <a:rPr lang="en-CA" sz="2800" b="1" dirty="0" smtClean="0"/>
              <a:t>feeling</a:t>
            </a:r>
            <a:r>
              <a:rPr lang="en-CA" sz="2800" dirty="0" smtClean="0"/>
              <a:t> (uses emotions), </a:t>
            </a:r>
            <a:r>
              <a:rPr lang="en-CA" sz="2800" b="1" dirty="0" smtClean="0"/>
              <a:t>sensation</a:t>
            </a:r>
            <a:r>
              <a:rPr lang="en-CA" sz="2800" dirty="0" smtClean="0"/>
              <a:t> (uses all 5 senses), and </a:t>
            </a:r>
            <a:r>
              <a:rPr lang="en-CA" sz="2800" b="1" dirty="0" smtClean="0"/>
              <a:t>intuition</a:t>
            </a:r>
            <a:r>
              <a:rPr lang="en-CA" sz="2800" dirty="0" smtClean="0"/>
              <a:t> (uses perception).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Jung theorized that we consciously gravitate to one functional type while our unconscious gravitated toward the opposite.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Jung’s theories have led to the field of psychometrics.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b="1" dirty="0" smtClean="0"/>
              <a:t>Psychometrics</a:t>
            </a:r>
            <a:r>
              <a:rPr lang="en-CA" sz="2800" dirty="0" smtClean="0"/>
              <a:t> is an area of study that uses questionnaires and tests to measure personality, ability, and knowledge.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599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Think-pair-share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6797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With your neighbour, complete the following activities:</a:t>
            </a:r>
          </a:p>
          <a:p>
            <a:pPr marL="0" indent="0">
              <a:buNone/>
            </a:pPr>
            <a:r>
              <a:rPr lang="en-CA" sz="2800" dirty="0" smtClean="0"/>
              <a:t>1. </a:t>
            </a:r>
            <a:r>
              <a:rPr lang="en-CA" sz="2800" dirty="0"/>
              <a:t>M</a:t>
            </a:r>
            <a:r>
              <a:rPr lang="en-CA" sz="2800" dirty="0" smtClean="0"/>
              <a:t>ake a list of characteristics that you think describes </a:t>
            </a:r>
            <a:r>
              <a:rPr lang="en-CA" sz="2800" b="1" u="sng" dirty="0" smtClean="0"/>
              <a:t>introverts</a:t>
            </a:r>
            <a:r>
              <a:rPr lang="en-CA" sz="2800" dirty="0" smtClean="0"/>
              <a:t>.</a:t>
            </a:r>
          </a:p>
          <a:p>
            <a:pPr marL="0" indent="0">
              <a:buNone/>
            </a:pPr>
            <a:r>
              <a:rPr lang="en-CA" sz="2800" dirty="0" smtClean="0"/>
              <a:t>2. </a:t>
            </a:r>
            <a:r>
              <a:rPr lang="en-CA" sz="2800" dirty="0"/>
              <a:t>M</a:t>
            </a:r>
            <a:r>
              <a:rPr lang="en-CA" sz="2800" dirty="0" smtClean="0"/>
              <a:t>ake a list of characteristics that you think describes </a:t>
            </a:r>
            <a:r>
              <a:rPr lang="en-CA" sz="2800" b="1" u="sng" dirty="0" smtClean="0"/>
              <a:t>extroverts</a:t>
            </a:r>
            <a:r>
              <a:rPr lang="en-CA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0515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characteristics did you come up with?</a:t>
            </a:r>
            <a:endParaRPr lang="en-CA" dirty="0"/>
          </a:p>
        </p:txBody>
      </p:sp>
      <p:pic>
        <p:nvPicPr>
          <p:cNvPr id="4100" name="Picture 4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326" y="2097088"/>
            <a:ext cx="4226171" cy="422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46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TED Talk: The Power of Introverts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www.ted.com/talks/susan_cain_the_power_of_introverts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544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7910"/>
            <a:ext cx="9905998" cy="617854"/>
          </a:xfrm>
        </p:spPr>
        <p:txBody>
          <a:bodyPr/>
          <a:lstStyle/>
          <a:p>
            <a:r>
              <a:rPr lang="en-CA" b="1" dirty="0" smtClean="0"/>
              <a:t>The big five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56067"/>
            <a:ext cx="9905999" cy="4541951"/>
          </a:xfrm>
        </p:spPr>
        <p:txBody>
          <a:bodyPr>
            <a:normAutofit/>
          </a:bodyPr>
          <a:lstStyle/>
          <a:p>
            <a:r>
              <a:rPr lang="en-CA" sz="2800" dirty="0"/>
              <a:t> </a:t>
            </a:r>
            <a:r>
              <a:rPr lang="en-CA" sz="2800" dirty="0" smtClean="0"/>
              <a:t>Most psychologists organize personality traits into the five factors of personality.</a:t>
            </a:r>
          </a:p>
          <a:p>
            <a:endParaRPr lang="en-CA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02843"/>
              </p:ext>
            </p:extLst>
          </p:nvPr>
        </p:nvGraphicFramePr>
        <p:xfrm>
          <a:off x="935707" y="2317242"/>
          <a:ext cx="10668158" cy="42480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34079"/>
                <a:gridCol w="5334079"/>
              </a:tblGrid>
              <a:tr h="65054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Trait Dimension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Description</a:t>
                      </a:r>
                      <a:endParaRPr lang="en-CA" sz="2400" dirty="0"/>
                    </a:p>
                  </a:txBody>
                  <a:tcPr/>
                </a:tc>
              </a:tr>
              <a:tr h="65054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Openness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Imaginative/independent</a:t>
                      </a:r>
                      <a:r>
                        <a:rPr lang="en-CA" sz="2400" baseline="0" dirty="0" smtClean="0"/>
                        <a:t> vs. practical/conforming</a:t>
                      </a:r>
                      <a:endParaRPr lang="en-CA" sz="2400" dirty="0"/>
                    </a:p>
                  </a:txBody>
                  <a:tcPr/>
                </a:tc>
              </a:tr>
              <a:tr h="65054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Conscientiousness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Organized/careful vs. disorganized/careless</a:t>
                      </a:r>
                      <a:endParaRPr lang="en-CA" sz="2400" dirty="0"/>
                    </a:p>
                  </a:txBody>
                  <a:tcPr/>
                </a:tc>
              </a:tr>
              <a:tr h="65054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Extroversion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Outgoing/energetic vs. shy/reserved</a:t>
                      </a:r>
                      <a:endParaRPr lang="en-CA" sz="2400" dirty="0"/>
                    </a:p>
                  </a:txBody>
                  <a:tcPr/>
                </a:tc>
              </a:tr>
              <a:tr h="65054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Agreeableness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Friendly/helpful</a:t>
                      </a:r>
                      <a:r>
                        <a:rPr lang="en-CA" sz="2400" baseline="0" dirty="0" smtClean="0"/>
                        <a:t> vs. cold/unkind</a:t>
                      </a:r>
                      <a:endParaRPr lang="en-CA" sz="2400" dirty="0"/>
                    </a:p>
                  </a:txBody>
                  <a:tcPr/>
                </a:tc>
              </a:tr>
              <a:tr h="650542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Neuroticism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Anxious/insecure vs. calm/secure</a:t>
                      </a:r>
                      <a:endParaRPr lang="en-C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76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Independent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9373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 </a:t>
            </a:r>
            <a:r>
              <a:rPr lang="en-CA" sz="2800" dirty="0" smtClean="0"/>
              <a:t>Take the “Big 5” </a:t>
            </a:r>
            <a:r>
              <a:rPr lang="en-CA" sz="2800" dirty="0"/>
              <a:t>p</a:t>
            </a:r>
            <a:r>
              <a:rPr lang="en-CA" sz="2800" dirty="0" smtClean="0"/>
              <a:t>ersonality test and score your results.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Identify what you think are the pros and cons of being introverted and extroverted.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Read p. 210 in the textbook and do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Copy the cycle of perfection.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Brainstorm why you think the cycle of perfection might be difficult to break.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48025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72</TotalTime>
  <Words>331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Wingdings</vt:lpstr>
      <vt:lpstr>Circuit</vt:lpstr>
      <vt:lpstr>What is Personality?</vt:lpstr>
      <vt:lpstr>Q: How would you define personality?</vt:lpstr>
      <vt:lpstr>A definition for personality:</vt:lpstr>
      <vt:lpstr>Carl Jung</vt:lpstr>
      <vt:lpstr>Think-pair-share</vt:lpstr>
      <vt:lpstr>What characteristics did you come up with?</vt:lpstr>
      <vt:lpstr>TED Talk: The Power of Introverts</vt:lpstr>
      <vt:lpstr>The big five</vt:lpstr>
      <vt:lpstr>Independent work</vt:lpstr>
      <vt:lpstr>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2017-03-26T18:33:03Z</dcterms:created>
  <dcterms:modified xsi:type="dcterms:W3CDTF">2017-03-26T19:45:54Z</dcterms:modified>
</cp:coreProperties>
</file>