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rriam-webster.com/dictionary/primat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Physical Anthropology</a:t>
            </a:r>
            <a:endParaRPr lang="en-CA" dirty="0"/>
          </a:p>
        </p:txBody>
      </p:sp>
      <p:pic>
        <p:nvPicPr>
          <p:cNvPr id="2050" name="Picture 2" descr="Image result for physical anthr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131" y="4919731"/>
            <a:ext cx="5744869" cy="193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395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Physical Anthropology?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20181"/>
          </a:xfrm>
        </p:spPr>
        <p:txBody>
          <a:bodyPr>
            <a:normAutofit/>
          </a:bodyPr>
          <a:lstStyle/>
          <a:p>
            <a:r>
              <a:rPr lang="en-CA" sz="3200" dirty="0" smtClean="0"/>
              <a:t> </a:t>
            </a:r>
            <a:r>
              <a:rPr lang="en-CA" sz="2800" dirty="0" smtClean="0"/>
              <a:t>Physical anthropologists want to know the answers to the following questions: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As a species, where did humans come from?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How has the human body evolved over the ages?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800" dirty="0"/>
              <a:t> </a:t>
            </a:r>
            <a:r>
              <a:rPr lang="en-CA" sz="2800" dirty="0" smtClean="0"/>
              <a:t>What makes humans unique?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57048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Major Fields of Physical Anthropology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 Paleoanthropology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Primatology</a:t>
            </a:r>
          </a:p>
          <a:p>
            <a:r>
              <a:rPr lang="en-CA" sz="2800" dirty="0"/>
              <a:t> </a:t>
            </a:r>
            <a:r>
              <a:rPr lang="en-CA" sz="2800" dirty="0" smtClean="0"/>
              <a:t>Human Variation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82763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Paleoanthropology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 Paleoanthropologists study bone and stone remains of our ancient ancestors from millions of years ago.</a:t>
            </a:r>
            <a:endParaRPr lang="en-CA" sz="3200" dirty="0"/>
          </a:p>
        </p:txBody>
      </p:sp>
      <p:pic>
        <p:nvPicPr>
          <p:cNvPr id="3074" name="Picture 2" descr="Image result for paleoanthr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9903" y="357998"/>
            <a:ext cx="3326017" cy="2215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167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Primatology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 Primatologists study primates.</a:t>
            </a:r>
          </a:p>
          <a:p>
            <a:r>
              <a:rPr lang="en-CA" sz="3200" dirty="0"/>
              <a:t> </a:t>
            </a:r>
            <a:r>
              <a:rPr lang="en-CA" sz="3200" dirty="0" smtClean="0"/>
              <a:t>A </a:t>
            </a:r>
            <a:r>
              <a:rPr lang="en-CA" sz="3200" b="1" dirty="0" smtClean="0"/>
              <a:t>primate</a:t>
            </a:r>
            <a:r>
              <a:rPr lang="en-CA" sz="3200" dirty="0" smtClean="0"/>
              <a:t> is “any member of the group of animals that includes human beings, apes, and monkeys.”</a:t>
            </a:r>
            <a:endParaRPr lang="en-CA" sz="3200" dirty="0"/>
          </a:p>
        </p:txBody>
      </p:sp>
      <p:pic>
        <p:nvPicPr>
          <p:cNvPr id="1026" name="Picture 2" descr="Image result for primat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521" y="320519"/>
            <a:ext cx="6319456" cy="1995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74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 Variation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68665"/>
          </a:xfrm>
        </p:spPr>
        <p:txBody>
          <a:bodyPr>
            <a:normAutofit/>
          </a:bodyPr>
          <a:lstStyle/>
          <a:p>
            <a:r>
              <a:rPr lang="en-CA" sz="3200" dirty="0" smtClean="0"/>
              <a:t> It is the study of the physical differences and similarities of existing human populations.</a:t>
            </a:r>
            <a:endParaRPr lang="en-CA" sz="3200" dirty="0"/>
          </a:p>
        </p:txBody>
      </p:sp>
      <p:pic>
        <p:nvPicPr>
          <p:cNvPr id="4098" name="Picture 2" descr="Image result for human variation anthr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444" y="257577"/>
            <a:ext cx="2922437" cy="3464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945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/>
              <a:t>Haskings</a:t>
            </a:r>
            <a:r>
              <a:rPr lang="en-CA" dirty="0"/>
              <a:t>-Winner, J. et al. (2011). </a:t>
            </a:r>
            <a:r>
              <a:rPr lang="en-CA" i="1" dirty="0"/>
              <a:t>Social Science: An Introduction</a:t>
            </a:r>
            <a:r>
              <a:rPr lang="en-CA" dirty="0"/>
              <a:t>. Toronto, ON, 	Canada: McGraw-Hill Ryerson, p</a:t>
            </a:r>
            <a:r>
              <a:rPr lang="en-CA" dirty="0" smtClean="0"/>
              <a:t>. </a:t>
            </a:r>
            <a:r>
              <a:rPr lang="en-CA" smtClean="0"/>
              <a:t>37.</a:t>
            </a:r>
            <a:endParaRPr lang="en-CA" dirty="0" smtClean="0"/>
          </a:p>
          <a:p>
            <a:r>
              <a:rPr lang="en-CA" dirty="0" smtClean="0"/>
              <a:t>Primate. </a:t>
            </a:r>
            <a:r>
              <a:rPr lang="en-CA" i="1" dirty="0" smtClean="0"/>
              <a:t>Merriam-Webster</a:t>
            </a:r>
            <a:r>
              <a:rPr lang="en-CA" dirty="0" smtClean="0"/>
              <a:t>. Retrieved from </a:t>
            </a:r>
            <a:r>
              <a:rPr lang="en-CA" dirty="0" smtClean="0">
                <a:hlinkClick r:id="rId2"/>
              </a:rPr>
              <a:t>http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www.merriam-webster.com/dictionary/primate</a:t>
            </a:r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09493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28</TotalTime>
  <Words>146</Words>
  <Application>Microsoft Office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2</vt:lpstr>
      <vt:lpstr>Quotable</vt:lpstr>
      <vt:lpstr>Physical Anthropology</vt:lpstr>
      <vt:lpstr>What is Physical Anthropology?</vt:lpstr>
      <vt:lpstr>Major Fields of Physical Anthropology</vt:lpstr>
      <vt:lpstr>Paleoanthropology</vt:lpstr>
      <vt:lpstr>Primatology</vt:lpstr>
      <vt:lpstr>Human Variation</vt:lpstr>
      <vt:lpstr>Sources: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Anthropology</dc:title>
  <dc:creator>User</dc:creator>
  <cp:lastModifiedBy>User</cp:lastModifiedBy>
  <cp:revision>11</cp:revision>
  <dcterms:created xsi:type="dcterms:W3CDTF">2016-11-13T14:25:14Z</dcterms:created>
  <dcterms:modified xsi:type="dcterms:W3CDTF">2016-11-13T14:53:36Z</dcterms:modified>
</cp:coreProperties>
</file>