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2FFED78-8841-4645-A526-63CF10F9984E}" type="datetimeFigureOut">
              <a:rPr lang="en-CA" smtClean="0"/>
              <a:t>2017-01-06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BF93F47-6EDC-464A-9EE4-7C2DDCF733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25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Primatology Textbook Work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34413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2593"/>
            <a:ext cx="8761413" cy="435305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Read p. 46 – 48 and answer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How do primatologists study primates?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 What are some of the challenges and rewards of studying primates in the wild?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Why is it important for primatologists to study primates?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Can nonhuman primates use language?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Read p. 188 and answer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List the things primatologists must be concerned with when working with nonhuman primates.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In your opinion, should human rights be extended to nonhuman primates?  Why or why not?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7775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98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Ion Boardroom</vt:lpstr>
      <vt:lpstr>Primatology Textbook Work</vt:lpstr>
      <vt:lpstr>Textbook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Primatology Textbook Work</dc:title>
  <dc:creator>User</dc:creator>
  <cp:lastModifiedBy>User</cp:lastModifiedBy>
  <cp:revision>5</cp:revision>
  <cp:lastPrinted>2017-01-06T19:14:40Z</cp:lastPrinted>
  <dcterms:created xsi:type="dcterms:W3CDTF">2017-01-06T18:56:43Z</dcterms:created>
  <dcterms:modified xsi:type="dcterms:W3CDTF">2017-01-06T19:15:03Z</dcterms:modified>
</cp:coreProperties>
</file>