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665926"/>
            <a:ext cx="8144134" cy="1492368"/>
          </a:xfrm>
        </p:spPr>
        <p:txBody>
          <a:bodyPr/>
          <a:lstStyle/>
          <a:p>
            <a:r>
              <a:rPr lang="en-CA" dirty="0" smtClean="0"/>
              <a:t>Sociology &amp; Behaviour Textbook Work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6941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Read p. 276 – 279 and do the following: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Copy the definitions of: </a:t>
            </a:r>
            <a:r>
              <a:rPr lang="en-CA" b="1" dirty="0" smtClean="0"/>
              <a:t>solidarity, dyad, informal group, secondary group, virtual community, social network, sanctions, and gangs</a:t>
            </a:r>
            <a:r>
              <a:rPr lang="en-CA" dirty="0" smtClean="0"/>
              <a:t>.</a:t>
            </a:r>
          </a:p>
          <a:p>
            <a:r>
              <a:rPr lang="en-CA" dirty="0" smtClean="0"/>
              <a:t>Answer questions 1-3 on p. 278.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3481115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38</TotalTime>
  <Words>50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Trebuchet MS</vt:lpstr>
      <vt:lpstr>Berlin</vt:lpstr>
      <vt:lpstr>Sociology &amp; Behaviour Textbook Work</vt:lpstr>
      <vt:lpstr>Read p. 276 – 279 and do the following: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Sociology &amp; Behaviour Textbook Work</dc:title>
  <dc:creator>User</dc:creator>
  <cp:lastModifiedBy>User</cp:lastModifiedBy>
  <cp:revision>2</cp:revision>
  <dcterms:created xsi:type="dcterms:W3CDTF">2016-09-27T17:51:09Z</dcterms:created>
  <dcterms:modified xsi:type="dcterms:W3CDTF">2016-09-27T18:29:44Z</dcterms:modified>
</cp:coreProperties>
</file>