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293749"/>
            <a:ext cx="7766936" cy="1757087"/>
          </a:xfrm>
        </p:spPr>
        <p:txBody>
          <a:bodyPr/>
          <a:lstStyle/>
          <a:p>
            <a:r>
              <a:rPr lang="en-US" b="1" dirty="0" smtClean="0"/>
              <a:t>Structural Functionalism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650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822" y="255067"/>
            <a:ext cx="6773956" cy="640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44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7241"/>
          </a:xfrm>
        </p:spPr>
        <p:txBody>
          <a:bodyPr/>
          <a:lstStyle/>
          <a:p>
            <a:r>
              <a:rPr lang="en-US" b="1" dirty="0" smtClean="0"/>
              <a:t>What is Structural Functionalism?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6841"/>
            <a:ext cx="8596668" cy="517643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Structural Functionalism believes that: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 society is capable of bringing unity and happiness to its </a:t>
            </a:r>
            <a:r>
              <a:rPr lang="en-US" sz="2800" dirty="0" smtClean="0"/>
              <a:t>citizens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Stability is achieved when a society’s social institutions meet the needs of the citizens.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Institutions/structures are interdependent and work together to meet the needs of individuals</a:t>
            </a:r>
            <a:r>
              <a:rPr lang="en-US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u="sng" dirty="0" smtClean="0"/>
              <a:t>Examples of social institutions</a:t>
            </a:r>
            <a:r>
              <a:rPr lang="en-US" sz="2800" dirty="0" smtClean="0"/>
              <a:t>: the family, religion, schools, etc.</a:t>
            </a:r>
          </a:p>
        </p:txBody>
      </p:sp>
    </p:spTree>
    <p:extLst>
      <p:ext uri="{BB962C8B-B14F-4D97-AF65-F5344CB8AC3E}">
        <p14:creationId xmlns:p14="http://schemas.microsoft.com/office/powerpoint/2010/main" val="317927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 Structural Functionalism a Macro or a Micro Theory?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Structural Functionalism is a </a:t>
            </a:r>
            <a:r>
              <a:rPr lang="en-US" sz="2800" u="sng" dirty="0" smtClean="0"/>
              <a:t>macro</a:t>
            </a:r>
            <a:r>
              <a:rPr lang="en-US" sz="2800" dirty="0" smtClean="0"/>
              <a:t> theory.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99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3533"/>
            <a:ext cx="8596668" cy="762860"/>
          </a:xfrm>
        </p:spPr>
        <p:txBody>
          <a:bodyPr/>
          <a:lstStyle/>
          <a:p>
            <a:r>
              <a:rPr lang="en-US" b="1" dirty="0" smtClean="0"/>
              <a:t>Emile Durkheim (1858-1917)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76393"/>
            <a:ext cx="8596668" cy="573437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Durkheim was a French sociologist.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He is credited with creating the sociological method that is still used today.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His theories greatly contributed to building the foundation of structural functionalism.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Durkheim argued that society functions logically and protects the interests of its members.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He paid close attention to the forces that bring people together in a society.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He viewed humans as “social creatures,” who define themselves by their social interactions.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344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5647"/>
            <a:ext cx="8596668" cy="754251"/>
          </a:xfrm>
        </p:spPr>
        <p:txBody>
          <a:bodyPr/>
          <a:lstStyle/>
          <a:p>
            <a:r>
              <a:rPr lang="en-US" b="1" dirty="0" smtClean="0"/>
              <a:t>Talcott Parsons (1902-1978)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29898"/>
            <a:ext cx="8596668" cy="562588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Parsons was a structural functionalist.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He helped structural functionalism establish strong roots in the U.S.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He focused on social behaviour as a single entity or mass.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Parsons believed that all social dynamics (</a:t>
            </a:r>
            <a:r>
              <a:rPr lang="en-US" sz="2800" dirty="0" err="1" smtClean="0"/>
              <a:t>eg</a:t>
            </a:r>
            <a:r>
              <a:rPr lang="en-US" sz="2800" dirty="0" smtClean="0"/>
              <a:t>. relationships) could be understood through examining their functions in society.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He argued that everything that exists in a society exists for good reasons.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He was certain that our actions reflect our own values or the values of the people around them.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261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Social Science: An Introduction</a:t>
            </a:r>
            <a:r>
              <a:rPr lang="en-US" dirty="0"/>
              <a:t>. Canada: McGraw-Hill Ryerson, 2011, p. 124-127.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07940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272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Structural Functionalism</vt:lpstr>
      <vt:lpstr>PowerPoint Presentation</vt:lpstr>
      <vt:lpstr>What is Structural Functionalism?</vt:lpstr>
      <vt:lpstr>Is Structural Functionalism a Macro or a Micro Theory?</vt:lpstr>
      <vt:lpstr>Emile Durkheim (1858-1917)</vt:lpstr>
      <vt:lpstr>Talcott Parsons (1902-1978)</vt:lpstr>
      <vt:lpstr>Source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User</cp:lastModifiedBy>
  <cp:revision>13</cp:revision>
  <dcterms:created xsi:type="dcterms:W3CDTF">2016-09-28T16:49:47Z</dcterms:created>
  <dcterms:modified xsi:type="dcterms:W3CDTF">2016-09-28T21:36:36Z</dcterms:modified>
</cp:coreProperties>
</file>