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884F4-FFD0-4B96-A8EE-F4B14380323E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E4471-B7B0-44F7-8B55-61893B44A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1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Symbolic </a:t>
            </a:r>
            <a:br>
              <a:rPr lang="en-CA" b="1" dirty="0" smtClean="0"/>
            </a:br>
            <a:r>
              <a:rPr lang="en-CA" b="1" dirty="0" smtClean="0"/>
              <a:t>Interactionism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179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3676"/>
            <a:ext cx="9601200" cy="743755"/>
          </a:xfrm>
        </p:spPr>
        <p:txBody>
          <a:bodyPr/>
          <a:lstStyle/>
          <a:p>
            <a:r>
              <a:rPr lang="en-CA" b="1" dirty="0" smtClean="0"/>
              <a:t>What is Symbolic Interactionism?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59099"/>
            <a:ext cx="9601200" cy="5422005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 smtClean="0"/>
              <a:t> Symbolic Interactionism believes that: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The individual is at the centre of understanding society because social values and roles are formed by individual interpretation.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An individual creates a sense of self by the </a:t>
            </a:r>
            <a:r>
              <a:rPr lang="en-CA" sz="2800" u="sng" dirty="0"/>
              <a:t>reactions of others</a:t>
            </a:r>
            <a:r>
              <a:rPr lang="en-CA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Social life depends on our ability to imagine ourselves in social roles and the ability to see ourselves reflected in the experiences of those around us.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Society functions smoothly because people are greatly influenced by how others respond to their behaviour.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The way that individuals give meaning to social interactions is important.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We accept roles for ourselves in order to fit into the society in which we live.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447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Is Symbolic Interactionism a Macro or Micro Theory?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It is a </a:t>
            </a:r>
            <a:r>
              <a:rPr lang="en-CA" sz="2800" u="sng" dirty="0" smtClean="0"/>
              <a:t>micro</a:t>
            </a:r>
            <a:r>
              <a:rPr lang="en-CA" sz="2800" dirty="0" smtClean="0"/>
              <a:t> theory.</a:t>
            </a:r>
          </a:p>
          <a:p>
            <a:r>
              <a:rPr lang="en-CA" sz="2800" dirty="0" smtClean="0"/>
              <a:t>It studies human interaction at the micro level.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625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0797"/>
            <a:ext cx="9601200" cy="795270"/>
          </a:xfrm>
        </p:spPr>
        <p:txBody>
          <a:bodyPr/>
          <a:lstStyle/>
          <a:p>
            <a:r>
              <a:rPr lang="en-CA" b="1" dirty="0" smtClean="0"/>
              <a:t>Max Weber (1864 – 1920)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59099"/>
            <a:ext cx="9601200" cy="5512157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Weber developed a theory called </a:t>
            </a:r>
            <a:r>
              <a:rPr lang="en-CA" sz="2800" b="1" dirty="0" smtClean="0"/>
              <a:t>rationalization</a:t>
            </a:r>
            <a:r>
              <a:rPr lang="en-CA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It is the idea that social actions are motivated by efficiency or benefit, rather than morality, custom, or emotion.</a:t>
            </a:r>
          </a:p>
          <a:p>
            <a:r>
              <a:rPr lang="en-CA" sz="2800" dirty="0" smtClean="0"/>
              <a:t> Weber believed that rationalization helps society function efficiently.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He was certain that people could free themselves from the capitalist system through </a:t>
            </a:r>
            <a:r>
              <a:rPr lang="en-CA" sz="2800" b="1" dirty="0" smtClean="0"/>
              <a:t>bureaucracy </a:t>
            </a:r>
            <a:r>
              <a:rPr lang="en-CA" sz="2800" dirty="0" smtClean="0"/>
              <a:t>instead of revolution.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It is a large administration that pursues a wide variety of goals.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People are given specialized tasks (based on their competence) and each role is supervised in a hierarchy.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90874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George Herbert Mead (1920s)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0310"/>
            <a:ext cx="9601200" cy="49554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Mead believed that symbols are the key to understanding how we view the world and communicate.</a:t>
            </a:r>
          </a:p>
          <a:p>
            <a:r>
              <a:rPr lang="en-US" sz="2800" dirty="0" smtClean="0"/>
              <a:t>Without symbols, he said that we would not know how to interact with others.</a:t>
            </a:r>
          </a:p>
          <a:p>
            <a:r>
              <a:rPr lang="en-US" sz="2800" dirty="0" smtClean="0"/>
              <a:t>He believed that symbols can help identify people and places.</a:t>
            </a:r>
          </a:p>
          <a:p>
            <a:r>
              <a:rPr lang="en-US" sz="2800" dirty="0" smtClean="0"/>
              <a:t>Ultimately, Mead said that symbols define our relationships.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51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0310"/>
            <a:ext cx="9601200" cy="41270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a group of 4 or 5 people to work with.</a:t>
            </a:r>
          </a:p>
          <a:p>
            <a:r>
              <a:rPr lang="en-US" sz="2800" dirty="0" smtClean="0"/>
              <a:t>Using chart paper and markers, draw symbols that represent </a:t>
            </a:r>
            <a:r>
              <a:rPr lang="en-US" sz="2800" smtClean="0"/>
              <a:t>youth </a:t>
            </a:r>
            <a:r>
              <a:rPr lang="en-US" sz="2800" smtClean="0"/>
              <a:t>culture.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08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3907"/>
          </a:xfrm>
        </p:spPr>
        <p:txBody>
          <a:bodyPr/>
          <a:lstStyle/>
          <a:p>
            <a:r>
              <a:rPr lang="en-CA" b="1" dirty="0" smtClean="0"/>
              <a:t>Read p. 110-112 and do the following: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What does the research in The Chicago School focus on?</a:t>
            </a:r>
          </a:p>
          <a:p>
            <a:r>
              <a:rPr lang="en-CA" sz="2800" dirty="0" smtClean="0"/>
              <a:t> How did Charles Cooley describe the </a:t>
            </a:r>
            <a:r>
              <a:rPr lang="en-CA" sz="2800" b="1" dirty="0" smtClean="0"/>
              <a:t>primary group</a:t>
            </a:r>
            <a:r>
              <a:rPr lang="en-CA" sz="2800" dirty="0" smtClean="0"/>
              <a:t>? 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What is the </a:t>
            </a:r>
            <a:r>
              <a:rPr lang="en-CA" sz="2800" b="1" dirty="0" smtClean="0"/>
              <a:t>looking-glass self</a:t>
            </a:r>
            <a:r>
              <a:rPr lang="en-CA" sz="2800" dirty="0" smtClean="0"/>
              <a:t>?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What did </a:t>
            </a:r>
            <a:r>
              <a:rPr lang="en-CA" sz="2800" smtClean="0"/>
              <a:t>George Herbert Mead </a:t>
            </a:r>
            <a:r>
              <a:rPr lang="en-CA" sz="2800" dirty="0" smtClean="0"/>
              <a:t>focus on?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What is C. Wright Mills most known for?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1351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Social Science: An Introduction</a:t>
            </a:r>
            <a:r>
              <a:rPr lang="en-US" dirty="0"/>
              <a:t>. Canada: McGraw-Hill Ryerson, 2011, p. 119.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34042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70</TotalTime>
  <Words>412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Franklin Gothic Book</vt:lpstr>
      <vt:lpstr>Wingdings</vt:lpstr>
      <vt:lpstr>Crop</vt:lpstr>
      <vt:lpstr>Symbolic  Interactionism</vt:lpstr>
      <vt:lpstr>What is Symbolic Interactionism?</vt:lpstr>
      <vt:lpstr>Is Symbolic Interactionism a Macro or Micro Theory?</vt:lpstr>
      <vt:lpstr>Max Weber (1864 – 1920)</vt:lpstr>
      <vt:lpstr>George Herbert Mead (1920s)</vt:lpstr>
      <vt:lpstr>Group Activity</vt:lpstr>
      <vt:lpstr>Read p. 110-112 and do the following:</vt:lpstr>
      <vt:lpstr>Source: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Symbolic  Interactionism</dc:title>
  <dc:creator>User</dc:creator>
  <cp:lastModifiedBy>Williams, Kelly A</cp:lastModifiedBy>
  <cp:revision>18</cp:revision>
  <cp:lastPrinted>2016-10-18T12:24:33Z</cp:lastPrinted>
  <dcterms:created xsi:type="dcterms:W3CDTF">2016-09-28T20:37:15Z</dcterms:created>
  <dcterms:modified xsi:type="dcterms:W3CDTF">2016-10-18T14:39:01Z</dcterms:modified>
</cp:coreProperties>
</file>