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65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02CF311-7A43-4A8E-AA07-09B9BB1CD948}" type="datetimeFigureOut">
              <a:rPr lang="en-CA" smtClean="0"/>
              <a:t>2017-02-14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9277D89-E214-4935-87A4-F41233F8D8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75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ctionary.com/browse/hypothes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Social Science Inquiry Model</a:t>
            </a:r>
            <a:endParaRPr lang="en-US" dirty="0"/>
          </a:p>
        </p:txBody>
      </p:sp>
      <p:pic>
        <p:nvPicPr>
          <p:cNvPr id="1026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94" y="3773286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7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Present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 this point, social scientists will </a:t>
            </a:r>
            <a:r>
              <a:rPr lang="en-US" sz="2800" b="1" dirty="0" smtClean="0"/>
              <a:t>share</a:t>
            </a:r>
            <a:r>
              <a:rPr lang="en-US" sz="2800" dirty="0" smtClean="0"/>
              <a:t> </a:t>
            </a:r>
            <a:r>
              <a:rPr lang="en-US" sz="2800" dirty="0"/>
              <a:t>their discoveries with others (</a:t>
            </a:r>
            <a:r>
              <a:rPr lang="en-US" sz="2800" dirty="0" err="1"/>
              <a:t>eg</a:t>
            </a:r>
            <a:r>
              <a:rPr lang="en-US" sz="2800" dirty="0"/>
              <a:t>. In a presentation).</a:t>
            </a:r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79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8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Reflection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Social scientists will reflect and </a:t>
            </a:r>
            <a:r>
              <a:rPr lang="en-US" sz="2800" b="1" dirty="0" smtClean="0"/>
              <a:t>evaluate</a:t>
            </a:r>
            <a:r>
              <a:rPr lang="en-US" sz="2800" dirty="0" smtClean="0"/>
              <a:t> their </a:t>
            </a:r>
            <a:r>
              <a:rPr lang="en-US" sz="2800" dirty="0"/>
              <a:t>research process and </a:t>
            </a:r>
            <a:r>
              <a:rPr lang="en-US" sz="2800" b="1" dirty="0" smtClean="0"/>
              <a:t>results</a:t>
            </a:r>
            <a:r>
              <a:rPr lang="en-US" sz="2800" dirty="0" smtClean="0"/>
              <a:t>.</a:t>
            </a:r>
            <a:endParaRPr lang="en-CA" sz="2800" dirty="0"/>
          </a:p>
          <a:p>
            <a:pPr lvl="0"/>
            <a:r>
              <a:rPr lang="en-US" sz="2800" dirty="0"/>
              <a:t>They identify the </a:t>
            </a:r>
            <a:r>
              <a:rPr lang="en-US" sz="2800" b="1" dirty="0" smtClean="0"/>
              <a:t>rewards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/>
              <a:t>challenges</a:t>
            </a:r>
            <a:r>
              <a:rPr lang="en-US" sz="2800" dirty="0" smtClean="0"/>
              <a:t> </a:t>
            </a:r>
            <a:r>
              <a:rPr lang="en-US" sz="2800" dirty="0"/>
              <a:t>that emerged when conducting research to investigate their central question.</a:t>
            </a:r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4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Social Science: An Introduction</a:t>
            </a:r>
            <a:r>
              <a:rPr lang="en-US" dirty="0"/>
              <a:t>. Canada: McGraw-Hill Ryerson, 2011, p. </a:t>
            </a:r>
            <a:r>
              <a:rPr lang="en-US" dirty="0" smtClean="0"/>
              <a:t>10-11.</a:t>
            </a:r>
          </a:p>
          <a:p>
            <a:r>
              <a:rPr lang="en-US" dirty="0" smtClean="0"/>
              <a:t>“Hypothesis.” Retrieved from </a:t>
            </a:r>
            <a:r>
              <a:rPr lang="en-US" dirty="0" err="1" smtClean="0"/>
              <a:t>Dictionary.Com’s</a:t>
            </a:r>
            <a:r>
              <a:rPr lang="en-US" dirty="0" smtClean="0"/>
              <a:t> website: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www.dictionary.com/browse/hypothesis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825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Social Science Inquiry Model?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the </a:t>
            </a:r>
            <a:r>
              <a:rPr lang="en-US" sz="2800" b="1" dirty="0" smtClean="0"/>
              <a:t>formal</a:t>
            </a:r>
            <a:r>
              <a:rPr lang="en-US" sz="2800" dirty="0" smtClean="0"/>
              <a:t> process that structures social science research.</a:t>
            </a:r>
          </a:p>
          <a:p>
            <a:r>
              <a:rPr lang="en-US" sz="2800" dirty="0" smtClean="0"/>
              <a:t>There are </a:t>
            </a:r>
            <a:r>
              <a:rPr lang="en-US" sz="2800" b="1" dirty="0" smtClean="0"/>
              <a:t>similarities</a:t>
            </a:r>
            <a:r>
              <a:rPr lang="en-US" sz="2800" dirty="0" smtClean="0"/>
              <a:t> between this model and the scientific method (</a:t>
            </a:r>
            <a:r>
              <a:rPr lang="en-US" sz="2800" dirty="0" err="1" smtClean="0"/>
              <a:t>eg</a:t>
            </a:r>
            <a:r>
              <a:rPr lang="en-US" sz="2800" dirty="0" smtClean="0"/>
              <a:t>. Drawing conclusions).</a:t>
            </a:r>
          </a:p>
          <a:p>
            <a:r>
              <a:rPr lang="en-US" sz="2800" dirty="0" smtClean="0"/>
              <a:t>Researchers may have to </a:t>
            </a:r>
            <a:r>
              <a:rPr lang="en-US" sz="2800" b="1" dirty="0" smtClean="0"/>
              <a:t>start</a:t>
            </a:r>
            <a:r>
              <a:rPr lang="en-US" sz="2800" dirty="0" smtClean="0"/>
              <a:t> over and revise their investigation during any part of their investigation.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6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Social scientists begin with questions about a </a:t>
            </a:r>
            <a:r>
              <a:rPr lang="en-US" sz="2800" b="1" dirty="0" smtClean="0"/>
              <a:t>topic</a:t>
            </a:r>
            <a:r>
              <a:rPr lang="en-US" sz="2800" dirty="0" smtClean="0"/>
              <a:t> </a:t>
            </a:r>
            <a:r>
              <a:rPr lang="en-US" sz="2800" dirty="0"/>
              <a:t>that interests them, and has an </a:t>
            </a:r>
            <a:r>
              <a:rPr lang="en-US" sz="2800" b="1" dirty="0" smtClean="0"/>
              <a:t>impact</a:t>
            </a:r>
            <a:r>
              <a:rPr lang="en-US" sz="2800" dirty="0" smtClean="0"/>
              <a:t> </a:t>
            </a:r>
            <a:r>
              <a:rPr lang="en-US" sz="2800" dirty="0"/>
              <a:t>on many people.</a:t>
            </a:r>
            <a:endParaRPr lang="en-CA" sz="2800" dirty="0"/>
          </a:p>
          <a:p>
            <a:pPr lvl="0"/>
            <a:r>
              <a:rPr lang="en-US" sz="2800" dirty="0"/>
              <a:t>The questions should have the potential to be answered through </a:t>
            </a:r>
            <a:r>
              <a:rPr lang="en-US" sz="2800" b="1" dirty="0" smtClean="0"/>
              <a:t>investigation</a:t>
            </a:r>
            <a:r>
              <a:rPr lang="en-US" sz="2800" dirty="0" smtClean="0"/>
              <a:t>.</a:t>
            </a:r>
            <a:endParaRPr lang="en-CA" sz="2800" dirty="0"/>
          </a:p>
          <a:p>
            <a:pPr lvl="0"/>
            <a:r>
              <a:rPr lang="en-US" sz="2800" dirty="0"/>
              <a:t>A </a:t>
            </a:r>
            <a:r>
              <a:rPr lang="en-US" sz="2800" b="1" dirty="0" smtClean="0"/>
              <a:t>focus</a:t>
            </a:r>
            <a:r>
              <a:rPr lang="en-US" sz="2800" dirty="0" smtClean="0"/>
              <a:t> </a:t>
            </a:r>
            <a:r>
              <a:rPr lang="en-US" sz="2800" dirty="0"/>
              <a:t>area such as anthropology, </a:t>
            </a:r>
            <a:r>
              <a:rPr lang="en-US" sz="2800" b="1" dirty="0" smtClean="0"/>
              <a:t>psychology</a:t>
            </a:r>
            <a:r>
              <a:rPr lang="en-US" sz="2800" dirty="0" smtClean="0"/>
              <a:t>, </a:t>
            </a:r>
            <a:r>
              <a:rPr lang="en-US" sz="2800" dirty="0"/>
              <a:t>or sociology will be selected.</a:t>
            </a:r>
            <a:endParaRPr lang="en-CA" sz="2800" dirty="0"/>
          </a:p>
          <a:p>
            <a:pPr lvl="0"/>
            <a:r>
              <a:rPr lang="en-US" sz="2800" dirty="0"/>
              <a:t>A </a:t>
            </a:r>
            <a:r>
              <a:rPr lang="en-US" sz="2800" b="1" dirty="0" smtClean="0"/>
              <a:t>central</a:t>
            </a:r>
            <a:r>
              <a:rPr lang="en-US" sz="2800" dirty="0" smtClean="0"/>
              <a:t> </a:t>
            </a:r>
            <a:r>
              <a:rPr lang="en-US" sz="2800" dirty="0"/>
              <a:t>research question will be chosen.</a:t>
            </a:r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08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Types of Questions</a:t>
            </a:r>
            <a:endParaRPr lang="en-C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3200" b="1" dirty="0" smtClean="0"/>
              <a:t>Open Questions</a:t>
            </a:r>
            <a:r>
              <a:rPr lang="en-CA" dirty="0" smtClean="0"/>
              <a:t>		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Do </a:t>
            </a:r>
            <a:r>
              <a:rPr lang="en-CA" sz="2800" u="sng" dirty="0" smtClean="0"/>
              <a:t>NOT</a:t>
            </a:r>
            <a:r>
              <a:rPr lang="en-CA" sz="2800" dirty="0" smtClean="0"/>
              <a:t> have a yes or no answer.</a:t>
            </a:r>
            <a:endParaRPr lang="en-CA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sz="3200" b="1" dirty="0" smtClean="0"/>
              <a:t>Closed Questions</a:t>
            </a:r>
            <a:endParaRPr lang="en-CA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sz="2800" dirty="0" smtClean="0"/>
              <a:t>Have a yes or no answer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21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2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Focus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 scientists take </a:t>
            </a:r>
            <a:r>
              <a:rPr lang="en-US" sz="2800" dirty="0"/>
              <a:t>notes about what </a:t>
            </a:r>
            <a:r>
              <a:rPr lang="en-US" sz="2800" dirty="0" smtClean="0"/>
              <a:t>they </a:t>
            </a:r>
            <a:r>
              <a:rPr lang="en-US" sz="2800" dirty="0"/>
              <a:t>already </a:t>
            </a:r>
            <a:r>
              <a:rPr lang="en-US" sz="2800" b="1" dirty="0" smtClean="0"/>
              <a:t>know</a:t>
            </a:r>
            <a:r>
              <a:rPr lang="en-US" sz="2800" dirty="0" smtClean="0"/>
              <a:t> </a:t>
            </a:r>
            <a:r>
              <a:rPr lang="en-US" sz="2800" dirty="0"/>
              <a:t>about </a:t>
            </a:r>
            <a:r>
              <a:rPr lang="en-US" sz="2800" dirty="0" smtClean="0"/>
              <a:t>their </a:t>
            </a:r>
            <a:r>
              <a:rPr lang="en-US" sz="2800" dirty="0"/>
              <a:t>topic and consider what </a:t>
            </a:r>
            <a:r>
              <a:rPr lang="en-US" sz="2800" b="1" dirty="0" smtClean="0"/>
              <a:t>research</a:t>
            </a:r>
            <a:r>
              <a:rPr lang="en-US" sz="2800" dirty="0" smtClean="0"/>
              <a:t> they </a:t>
            </a:r>
            <a:r>
              <a:rPr lang="en-US" sz="2800" dirty="0"/>
              <a:t>have previously learned.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3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Stage 3: </a:t>
            </a:r>
            <a:r>
              <a:rPr lang="en-US" b="1" dirty="0" smtClean="0"/>
              <a:t>Formulate </a:t>
            </a:r>
            <a:r>
              <a:rPr lang="en-US" b="1" dirty="0" smtClean="0"/>
              <a:t>a 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hypothesis is a possible </a:t>
            </a:r>
            <a:r>
              <a:rPr lang="en-US" sz="2800" b="1" dirty="0" smtClean="0"/>
              <a:t>answer</a:t>
            </a:r>
            <a:r>
              <a:rPr lang="en-US" sz="2800" dirty="0" smtClean="0"/>
              <a:t> </a:t>
            </a:r>
            <a:r>
              <a:rPr lang="en-US" sz="2800" dirty="0"/>
              <a:t>to your central research question.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0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4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Collect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Social scientists use </a:t>
            </a:r>
            <a:r>
              <a:rPr lang="en-US" sz="2800" b="1" dirty="0" smtClean="0"/>
              <a:t>different</a:t>
            </a:r>
            <a:r>
              <a:rPr lang="en-US" sz="2800" dirty="0" smtClean="0"/>
              <a:t> </a:t>
            </a:r>
            <a:r>
              <a:rPr lang="en-US" sz="2800" dirty="0"/>
              <a:t>methods to gather information on their chosen topic.</a:t>
            </a:r>
            <a:endParaRPr lang="en-CA" sz="2800" dirty="0"/>
          </a:p>
          <a:p>
            <a:pPr lvl="0"/>
            <a:r>
              <a:rPr lang="en-US" sz="2800" dirty="0"/>
              <a:t>They will select the methods that will provide the </a:t>
            </a:r>
            <a:r>
              <a:rPr lang="en-US" sz="2800" dirty="0" smtClean="0"/>
              <a:t>most </a:t>
            </a:r>
            <a:r>
              <a:rPr lang="en-US" sz="2800" b="1" dirty="0" smtClean="0"/>
              <a:t>relevant</a:t>
            </a:r>
            <a:r>
              <a:rPr lang="en-US" sz="2800" dirty="0" smtClean="0"/>
              <a:t> </a:t>
            </a:r>
            <a:r>
              <a:rPr lang="en-US" sz="2800" dirty="0"/>
              <a:t>information to confirm their </a:t>
            </a:r>
            <a:r>
              <a:rPr lang="en-US" sz="2800" b="1" dirty="0" smtClean="0"/>
              <a:t>hypothesis</a:t>
            </a:r>
            <a:r>
              <a:rPr lang="en-US" sz="2800" dirty="0" smtClean="0"/>
              <a:t>.</a:t>
            </a:r>
            <a:endParaRPr lang="en-CA" sz="2800" dirty="0"/>
          </a:p>
          <a:p>
            <a:pPr lvl="0"/>
            <a:r>
              <a:rPr lang="en-US" sz="2800" dirty="0"/>
              <a:t>Examples: surveys, experiments, interviews, etc.</a:t>
            </a:r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0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Assemble and Analyze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 this stage, social scientists, organize their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dirty="0"/>
              <a:t>into charts, </a:t>
            </a:r>
            <a:r>
              <a:rPr lang="en-US" sz="2800" b="1" dirty="0" smtClean="0"/>
              <a:t>graphs</a:t>
            </a:r>
            <a:r>
              <a:rPr lang="en-US" sz="2800" dirty="0" smtClean="0"/>
              <a:t>, </a:t>
            </a:r>
            <a:r>
              <a:rPr lang="en-US" sz="2800" dirty="0"/>
              <a:t>or another </a:t>
            </a:r>
            <a:r>
              <a:rPr lang="en-US" sz="2800" b="1" dirty="0" smtClean="0"/>
              <a:t>format</a:t>
            </a:r>
            <a:r>
              <a:rPr lang="en-US" sz="2800" dirty="0" smtClean="0"/>
              <a:t> </a:t>
            </a:r>
            <a:r>
              <a:rPr lang="en-US" sz="2800" dirty="0"/>
              <a:t>that best communicates their main ideas.</a:t>
            </a:r>
            <a:endParaRPr lang="en-C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7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6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b="1" dirty="0" smtClean="0"/>
              <a:t>Stop and Check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Social scientists must ensure that they have gathered enough data to </a:t>
            </a:r>
            <a:r>
              <a:rPr lang="en-US" sz="2800" b="1" dirty="0" smtClean="0"/>
              <a:t>confirm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b="1" dirty="0" smtClean="0"/>
              <a:t>refute</a:t>
            </a:r>
            <a:r>
              <a:rPr lang="en-US" sz="2800" dirty="0" smtClean="0"/>
              <a:t> </a:t>
            </a:r>
            <a:r>
              <a:rPr lang="en-US" sz="2800" dirty="0"/>
              <a:t>their hypothesis.</a:t>
            </a:r>
            <a:endParaRPr lang="en-CA" sz="2800" dirty="0"/>
          </a:p>
          <a:p>
            <a:pPr lvl="0"/>
            <a:r>
              <a:rPr lang="en-US" sz="2800" dirty="0"/>
              <a:t>If more information is needed, social scientists will have to return to step </a:t>
            </a:r>
            <a:r>
              <a:rPr lang="en-US" sz="2800" b="1" dirty="0"/>
              <a:t>4</a:t>
            </a:r>
            <a:r>
              <a:rPr lang="en-US" sz="2800" dirty="0" smtClean="0"/>
              <a:t>.</a:t>
            </a:r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5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383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The Social Science Inquiry Model</vt:lpstr>
      <vt:lpstr>What is the Social Science Inquiry Model?</vt:lpstr>
      <vt:lpstr>Step 1: Questions</vt:lpstr>
      <vt:lpstr>Types of Questions</vt:lpstr>
      <vt:lpstr>Step 2: Focus</vt:lpstr>
      <vt:lpstr>Stage 3: Formulate a Hypothesis</vt:lpstr>
      <vt:lpstr>Step 4: Collect Data</vt:lpstr>
      <vt:lpstr>5. Assemble and Analyze Data</vt:lpstr>
      <vt:lpstr>Step 6: Stop and Check</vt:lpstr>
      <vt:lpstr>Step 7: Present Results</vt:lpstr>
      <vt:lpstr>Step 8: Reflection</vt:lpstr>
      <vt:lpstr>Source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Science Inquiry Model</dc:title>
  <dc:creator>Williams, Kelly A</dc:creator>
  <cp:lastModifiedBy>User</cp:lastModifiedBy>
  <cp:revision>33</cp:revision>
  <cp:lastPrinted>2017-02-14T21:33:57Z</cp:lastPrinted>
  <dcterms:created xsi:type="dcterms:W3CDTF">2016-09-06T17:36:30Z</dcterms:created>
  <dcterms:modified xsi:type="dcterms:W3CDTF">2017-02-14T21:36:38Z</dcterms:modified>
</cp:coreProperties>
</file>