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1A1303A4-3155-43AF-B346-3A72F41A0FF5}" type="datetimeFigureOut">
              <a:rPr lang="en-CA" smtClean="0"/>
              <a:t>2016-12-03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05C2ECAE-E5D5-45C9-90A9-507AB40ED9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9744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12/3/2016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12/3/2016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12/3/2016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12/3/2016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12/3/2016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Cultural Anthropology</a:t>
            </a:r>
            <a:endParaRPr lang="en-CA" dirty="0"/>
          </a:p>
        </p:txBody>
      </p:sp>
      <p:pic>
        <p:nvPicPr>
          <p:cNvPr id="4098" name="Picture 2" descr="Image result for cul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4682" y="2775671"/>
            <a:ext cx="3182322" cy="2144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46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Culture??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 List </a:t>
            </a:r>
            <a:r>
              <a:rPr lang="en-CA" sz="2800" b="1" dirty="0" smtClean="0"/>
              <a:t>three words </a:t>
            </a:r>
            <a:r>
              <a:rPr lang="en-CA" sz="2800" dirty="0" smtClean="0"/>
              <a:t>that you associate with culture.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Identify </a:t>
            </a:r>
            <a:r>
              <a:rPr lang="en-CA" sz="2800" b="1" dirty="0" smtClean="0"/>
              <a:t>two question</a:t>
            </a:r>
            <a:r>
              <a:rPr lang="en-CA" sz="2800" dirty="0" smtClean="0"/>
              <a:t>s that you have about culture.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Create </a:t>
            </a:r>
            <a:r>
              <a:rPr lang="en-CA" sz="2800" b="1" dirty="0" smtClean="0"/>
              <a:t>one metaphor </a:t>
            </a:r>
            <a:r>
              <a:rPr lang="en-CA" sz="2800" dirty="0" smtClean="0"/>
              <a:t>or simile for culture (</a:t>
            </a:r>
            <a:r>
              <a:rPr lang="en-CA" sz="2800" dirty="0" err="1" smtClean="0"/>
              <a:t>eg</a:t>
            </a:r>
            <a:r>
              <a:rPr lang="en-CA" sz="2800" dirty="0" smtClean="0"/>
              <a:t>. “Culture is like …”).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36933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Culture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 Culture is the set of meanings, beliefs, values, and rules for living shared by groups and societies as the source of their identity.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69357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Major Fields of Cultural Anthropology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 Ethnology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Linguistic Anthropology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Archaeology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55727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Ethnology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04271"/>
          </a:xfrm>
        </p:spPr>
        <p:txBody>
          <a:bodyPr>
            <a:normAutofit lnSpcReduction="10000"/>
          </a:bodyPr>
          <a:lstStyle/>
          <a:p>
            <a:r>
              <a:rPr lang="en-CA" sz="2800" dirty="0" smtClean="0"/>
              <a:t> Ethnology is the study of the origins </a:t>
            </a:r>
          </a:p>
          <a:p>
            <a:pPr marL="0" indent="0">
              <a:buNone/>
            </a:pPr>
            <a:r>
              <a:rPr lang="en-CA" sz="2800" dirty="0" smtClean="0"/>
              <a:t>    and cultures of different races and peoples.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Ethnologists often focus on topics such as marriage customs, kinship patterns, political and economic systems, religion, art, music, and technology.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Ethnologists study culture through </a:t>
            </a:r>
            <a:r>
              <a:rPr lang="en-CA" sz="2800" b="1" dirty="0" smtClean="0"/>
              <a:t>participant observation</a:t>
            </a:r>
            <a:r>
              <a:rPr lang="en-CA" sz="28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/>
              <a:t> </a:t>
            </a:r>
            <a:r>
              <a:rPr lang="en-CA" sz="2800" dirty="0" smtClean="0"/>
              <a:t>This is the careful watching of a group, in some cases living with its members and participating in their culture.</a:t>
            </a:r>
            <a:endParaRPr lang="en-CA" sz="2800" dirty="0"/>
          </a:p>
        </p:txBody>
      </p:sp>
      <p:pic>
        <p:nvPicPr>
          <p:cNvPr id="3074" name="Picture 2" descr="Image result for ethn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483" y="315019"/>
            <a:ext cx="3920421" cy="220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63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Linguistic Anthropology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744" y="2389238"/>
            <a:ext cx="10554574" cy="38235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2800" dirty="0" smtClean="0"/>
              <a:t> </a:t>
            </a:r>
          </a:p>
          <a:p>
            <a:r>
              <a:rPr lang="en-CA" sz="2800" dirty="0" smtClean="0"/>
              <a:t>Linguistic anthropologists study the history and structure of language and the ways humans use language.</a:t>
            </a:r>
          </a:p>
          <a:p>
            <a:r>
              <a:rPr lang="en-CA" sz="2800" dirty="0"/>
              <a:t>Three major areas in </a:t>
            </a:r>
            <a:r>
              <a:rPr lang="en-CA" sz="2800" dirty="0" smtClean="0"/>
              <a:t>this area </a:t>
            </a:r>
            <a:r>
              <a:rPr lang="en-CA" sz="2800" dirty="0"/>
              <a:t>include: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/>
              <a:t> </a:t>
            </a:r>
            <a:r>
              <a:rPr lang="en-CA" sz="2800" b="1" dirty="0"/>
              <a:t>historical linguistics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b="1" dirty="0"/>
              <a:t> structural linguistics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b="1" dirty="0"/>
              <a:t> sociolinguistics</a:t>
            </a:r>
            <a:endParaRPr lang="en-CA" sz="2800" dirty="0"/>
          </a:p>
          <a:p>
            <a:endParaRPr lang="en-CA" sz="2800" dirty="0" smtClean="0"/>
          </a:p>
          <a:p>
            <a:endParaRPr lang="en-CA" sz="2800" dirty="0"/>
          </a:p>
          <a:p>
            <a:endParaRPr lang="en-CA" sz="2800" dirty="0"/>
          </a:p>
        </p:txBody>
      </p:sp>
      <p:pic>
        <p:nvPicPr>
          <p:cNvPr id="2050" name="Picture 2" descr="Image result for linguistic anthrop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056" y="4107930"/>
            <a:ext cx="4696942" cy="202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846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Archaeology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650510"/>
            <a:ext cx="10554574" cy="3219718"/>
          </a:xfrm>
        </p:spPr>
        <p:txBody>
          <a:bodyPr>
            <a:normAutofit/>
          </a:bodyPr>
          <a:lstStyle/>
          <a:p>
            <a:r>
              <a:rPr lang="en-CA" sz="2800" dirty="0" smtClean="0"/>
              <a:t> Archaeologists study the physical remains of a past culture through excavation and reconstruction.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9892" y="315977"/>
            <a:ext cx="5141085" cy="2203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99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Source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 </a:t>
            </a:r>
            <a:r>
              <a:rPr lang="en-CA" sz="2800" dirty="0" err="1"/>
              <a:t>Haskings</a:t>
            </a:r>
            <a:r>
              <a:rPr lang="en-CA" sz="2800" dirty="0"/>
              <a:t>-Winner, J. et al. (2011). </a:t>
            </a:r>
            <a:r>
              <a:rPr lang="en-CA" sz="2800" i="1" dirty="0"/>
              <a:t>Social Science: An Introduction</a:t>
            </a:r>
            <a:r>
              <a:rPr lang="en-CA" sz="2800" dirty="0"/>
              <a:t>. Toronto, ON, 	Canada: McGraw-Hill Ryerson, p. </a:t>
            </a:r>
            <a:r>
              <a:rPr lang="en-CA" sz="2800" dirty="0" smtClean="0"/>
              <a:t>18 - 35.</a:t>
            </a:r>
            <a:endParaRPr lang="en-CA" sz="2800" dirty="0"/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93010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219</TotalTime>
  <Words>233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Century Gothic</vt:lpstr>
      <vt:lpstr>Wingdings</vt:lpstr>
      <vt:lpstr>Wingdings 2</vt:lpstr>
      <vt:lpstr>Quotable</vt:lpstr>
      <vt:lpstr>Cultural Anthropology</vt:lpstr>
      <vt:lpstr>What is Culture??</vt:lpstr>
      <vt:lpstr>Culture</vt:lpstr>
      <vt:lpstr>Major Fields of Cultural Anthropology</vt:lpstr>
      <vt:lpstr>Ethnology</vt:lpstr>
      <vt:lpstr>Linguistic Anthropology</vt:lpstr>
      <vt:lpstr>Archaeology</vt:lpstr>
      <vt:lpstr>Source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 Anthropology</dc:title>
  <dc:creator>User</dc:creator>
  <cp:lastModifiedBy>User</cp:lastModifiedBy>
  <cp:revision>20</cp:revision>
  <cp:lastPrinted>2016-11-11T21:46:46Z</cp:lastPrinted>
  <dcterms:created xsi:type="dcterms:W3CDTF">2016-11-11T20:54:59Z</dcterms:created>
  <dcterms:modified xsi:type="dcterms:W3CDTF">2016-12-03T21:47:50Z</dcterms:modified>
</cp:coreProperties>
</file>