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8"/>
  </p:handoutMasterIdLst>
  <p:sldIdLst>
    <p:sldId id="256" r:id="rId2"/>
    <p:sldId id="258" r:id="rId3"/>
    <p:sldId id="259" r:id="rId4"/>
    <p:sldId id="261" r:id="rId5"/>
    <p:sldId id="257" r:id="rId6"/>
    <p:sldId id="260" r:id="rId7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9CF83E33-EE8E-4C0A-A5D2-237171358BD9}" type="datetimeFigureOut">
              <a:rPr lang="en-CA" smtClean="0"/>
              <a:t>2016-10-15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02A4A7CE-EA23-4901-90D6-3ACCBBB1D47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735805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10/15/2016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10/15/2016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10/15/2016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10/15/2016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10/15/2016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10/15/2016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10/15/2016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10/15/2016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10/15/2016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10/15/2016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10/15/2016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10/15/2016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10/15/2016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10/15/2016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10/15/2016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10/15/2016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10/15/2016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10/15/2016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pa.ca/public/whatisapsychologist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ybvSuG569Q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6502" y="1667690"/>
            <a:ext cx="7139039" cy="1042508"/>
          </a:xfrm>
        </p:spPr>
        <p:txBody>
          <a:bodyPr/>
          <a:lstStyle/>
          <a:p>
            <a:r>
              <a:rPr lang="en-CA" b="1" dirty="0" smtClean="0"/>
              <a:t>What is Psychology?</a:t>
            </a:r>
            <a:endParaRPr lang="en-CA" b="1" dirty="0"/>
          </a:p>
        </p:txBody>
      </p:sp>
      <p:pic>
        <p:nvPicPr>
          <p:cNvPr id="1026" name="Picture 2" descr="Image result for psycholog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7272" y="3174642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7351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Psychology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499"/>
            <a:ext cx="8825659" cy="408063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CA" sz="2800" dirty="0" smtClean="0"/>
              <a:t>Psychology is the study of the human mind and its mental states.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2800" dirty="0" smtClean="0"/>
              <a:t>It includes the study of the characteristics of temperament and the behaviour of a person or group.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2800" dirty="0" smtClean="0"/>
              <a:t>Psychologists aim to describe, predict, and control behaviour and mental processes. 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1739298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The Major Schools of Psychology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CA" sz="2800" dirty="0" smtClean="0"/>
              <a:t>There are numerous subfields within psychology.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2800" dirty="0" smtClean="0"/>
              <a:t>The major schools of psychology include: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2800" b="1" dirty="0" smtClean="0"/>
              <a:t>Behaviourism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2800" b="1" dirty="0" smtClean="0"/>
              <a:t>Psychoanalysis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2800" b="1" dirty="0" smtClean="0"/>
              <a:t>Humanism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2800" b="1" dirty="0" smtClean="0"/>
              <a:t>Cognitive</a:t>
            </a:r>
            <a:endParaRPr lang="en-CA" sz="2800" b="1" dirty="0"/>
          </a:p>
        </p:txBody>
      </p:sp>
    </p:spTree>
    <p:extLst>
      <p:ext uri="{BB962C8B-B14F-4D97-AF65-F5344CB8AC3E}">
        <p14:creationId xmlns:p14="http://schemas.microsoft.com/office/powerpoint/2010/main" val="3723657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Psychology vs. Psychiatry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/>
              <a:t> </a:t>
            </a:r>
            <a:r>
              <a:rPr lang="en-CA" sz="2000" dirty="0">
                <a:hlinkClick r:id="rId2"/>
              </a:rPr>
              <a:t>http://www.cpa.ca/public/whatisapsychologist</a:t>
            </a:r>
            <a:r>
              <a:rPr lang="en-CA" sz="2000" dirty="0" smtClean="0">
                <a:hlinkClick r:id="rId2"/>
              </a:rPr>
              <a:t>/</a:t>
            </a:r>
            <a:endParaRPr lang="en-CA" sz="2000" dirty="0" smtClean="0"/>
          </a:p>
          <a:p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2834156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695460"/>
            <a:ext cx="8761413" cy="1442434"/>
          </a:xfrm>
        </p:spPr>
        <p:txBody>
          <a:bodyPr/>
          <a:lstStyle/>
          <a:p>
            <a:r>
              <a:rPr lang="en-CA" b="1" dirty="0" smtClean="0"/>
              <a:t>Let’s Watch a Video to Get More Informed!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400" dirty="0">
                <a:hlinkClick r:id="rId2"/>
              </a:rPr>
              <a:t>https://</a:t>
            </a:r>
            <a:r>
              <a:rPr lang="en-CA" sz="2400" dirty="0" smtClean="0">
                <a:hlinkClick r:id="rId2"/>
              </a:rPr>
              <a:t>www.youtube.com/watch?v=CybvSuG569Q</a:t>
            </a:r>
            <a:endParaRPr lang="en-CA" sz="2400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40361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Source: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/>
              <a:t>Haskings</a:t>
            </a:r>
            <a:r>
              <a:rPr lang="en-CA" dirty="0"/>
              <a:t>-Winner, J. et al. (2011). </a:t>
            </a:r>
            <a:r>
              <a:rPr lang="en-CA" i="1" dirty="0"/>
              <a:t>Social Science: An Introduction</a:t>
            </a:r>
            <a:r>
              <a:rPr lang="en-CA" dirty="0"/>
              <a:t>. Toronto, </a:t>
            </a:r>
            <a:r>
              <a:rPr lang="en-CA" dirty="0" smtClean="0"/>
              <a:t>	ON</a:t>
            </a:r>
            <a:r>
              <a:rPr lang="en-CA" dirty="0"/>
              <a:t>, </a:t>
            </a:r>
            <a:r>
              <a:rPr lang="en-CA" dirty="0" smtClean="0"/>
              <a:t>Canada</a:t>
            </a:r>
            <a:r>
              <a:rPr lang="en-CA" dirty="0"/>
              <a:t>: McGraw-Hill Ryerson, p. </a:t>
            </a:r>
            <a:r>
              <a:rPr lang="en-CA" dirty="0" smtClean="0"/>
              <a:t>8 &amp; 55.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335076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152</TotalTime>
  <Words>114</Words>
  <Application>Microsoft Office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Gothic</vt:lpstr>
      <vt:lpstr>Wingdings</vt:lpstr>
      <vt:lpstr>Wingdings 3</vt:lpstr>
      <vt:lpstr>Ion Boardroom</vt:lpstr>
      <vt:lpstr>What is Psychology?</vt:lpstr>
      <vt:lpstr>Psychology</vt:lpstr>
      <vt:lpstr>The Major Schools of Psychology</vt:lpstr>
      <vt:lpstr>Psychology vs. Psychiatry</vt:lpstr>
      <vt:lpstr>Let’s Watch a Video to Get More Informed!</vt:lpstr>
      <vt:lpstr>Source: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8</cp:revision>
  <cp:lastPrinted>2016-10-15T19:56:47Z</cp:lastPrinted>
  <dcterms:created xsi:type="dcterms:W3CDTF">2016-10-15T17:25:21Z</dcterms:created>
  <dcterms:modified xsi:type="dcterms:W3CDTF">2016-10-15T19:57:43Z</dcterms:modified>
</cp:coreProperties>
</file>