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why-do-we-dream-amy-adki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7613" y="1051560"/>
            <a:ext cx="6280467" cy="9064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do we Dream?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79" y="2491381"/>
            <a:ext cx="3585937" cy="398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6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a watch a video to understand some of the reasons why we dream: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As you watch the following video, please make notes on the reasons why we dream.</a:t>
            </a:r>
          </a:p>
          <a:p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ed.ted.com/lessons/why-do-we-dream-amy-adkins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482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we Dream?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7320"/>
            <a:ext cx="8915400" cy="527304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 </a:t>
            </a:r>
            <a:r>
              <a:rPr lang="en-US" sz="2800" b="1" dirty="0" smtClean="0"/>
              <a:t>We dream to fulfill wishes: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Freud believed that our dreams are a collection of images from our daily conscious lives.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Freud was certain that dreams have symbolic meaning.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He said that everything we remember from our dreams is a symbolic representation of our unconscious primitive thoughts.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Through analyzing the remembered elements of our dreams, Freud said that the unconscious elements would be revealed to our conscious mind.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666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82150"/>
            <a:ext cx="8911687" cy="671290"/>
          </a:xfrm>
        </p:spPr>
        <p:txBody>
          <a:bodyPr/>
          <a:lstStyle/>
          <a:p>
            <a:r>
              <a:rPr lang="en-US" b="1" dirty="0"/>
              <a:t>Why do we Dream</a:t>
            </a:r>
            <a:r>
              <a:rPr lang="en-US" b="1" dirty="0" smtClean="0"/>
              <a:t>? Con’t…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040" y="1066800"/>
            <a:ext cx="9448800" cy="559308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 dream to remember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There are certain memory processes occurring only when we sleep.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 dream to forget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While sleeping (REM phase), your neo-cortex reviews the neural connections that were made during the day and dumps the unnecessary ones.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The “unlearning process” results in dreams.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dream to keep our brain working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The Continual Activation Theory emphasizes that our dreams result from the brain’s need to consolidate and create long-term memories.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Your </a:t>
            </a:r>
            <a:r>
              <a:rPr lang="en-US" sz="2800" dirty="0"/>
              <a:t>dreams are like a random screen saver that prevent your brain from shutting down.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175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97390"/>
            <a:ext cx="8911687" cy="717010"/>
          </a:xfrm>
        </p:spPr>
        <p:txBody>
          <a:bodyPr/>
          <a:lstStyle/>
          <a:p>
            <a:r>
              <a:rPr lang="en-US" b="1" dirty="0"/>
              <a:t>Why do we Dream? Con’t…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8240"/>
            <a:ext cx="8915400" cy="50596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 dream to rehearse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The Primitive Instinct Rehearsal Theory emphasizes that dreams allow us to practice our fight or flight instincts.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 dream to heal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Dreaming takes the edge off painful experiences to allow for psychological healing.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 dream to solve problems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2800" dirty="0" smtClean="0"/>
              <a:t>Dreaming helps us grasp problems and formulate solutions.</a:t>
            </a: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6019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293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Why do we Dream?</vt:lpstr>
      <vt:lpstr>Let’s a watch a video to understand some of the reasons why we dream:</vt:lpstr>
      <vt:lpstr>Why do we Dream?</vt:lpstr>
      <vt:lpstr>Why do we Dream? Con’t…</vt:lpstr>
      <vt:lpstr>Why do we Dream? Con’t…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Dream?</dc:title>
  <dc:creator>Williams, Kelly A</dc:creator>
  <cp:lastModifiedBy>Williams, Kelly A</cp:lastModifiedBy>
  <cp:revision>7</cp:revision>
  <dcterms:created xsi:type="dcterms:W3CDTF">2016-11-03T12:02:46Z</dcterms:created>
  <dcterms:modified xsi:type="dcterms:W3CDTF">2016-11-03T12:31:45Z</dcterms:modified>
</cp:coreProperties>
</file>