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7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DB950-7357-48C0-AE44-774844B71712}" v="43" dt="2019-09-03T21:31:51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kelly835@gmail.com" userId="430b614f54b2cd56" providerId="LiveId" clId="{D83DB950-7357-48C0-AE44-774844B71712}"/>
    <pc:docChg chg="custSel addSld delSld modSld">
      <pc:chgData name="williamskelly835@gmail.com" userId="430b614f54b2cd56" providerId="LiveId" clId="{D83DB950-7357-48C0-AE44-774844B71712}" dt="2019-09-03T21:31:52.108" v="787" actId="20577"/>
      <pc:docMkLst>
        <pc:docMk/>
      </pc:docMkLst>
      <pc:sldChg chg="addSp modSp">
        <pc:chgData name="williamskelly835@gmail.com" userId="430b614f54b2cd56" providerId="LiveId" clId="{D83DB950-7357-48C0-AE44-774844B71712}" dt="2019-09-03T21:27:34.167" v="619" actId="20577"/>
        <pc:sldMkLst>
          <pc:docMk/>
          <pc:sldMk cId="1110245647" sldId="256"/>
        </pc:sldMkLst>
        <pc:spChg chg="mod">
          <ac:chgData name="williamskelly835@gmail.com" userId="430b614f54b2cd56" providerId="LiveId" clId="{D83DB950-7357-48C0-AE44-774844B71712}" dt="2019-09-03T21:27:34.167" v="619" actId="20577"/>
          <ac:spMkLst>
            <pc:docMk/>
            <pc:sldMk cId="1110245647" sldId="256"/>
            <ac:spMk id="2" creationId="{00000000-0000-0000-0000-000000000000}"/>
          </ac:spMkLst>
        </pc:spChg>
        <pc:picChg chg="add mod">
          <ac:chgData name="williamskelly835@gmail.com" userId="430b614f54b2cd56" providerId="LiveId" clId="{D83DB950-7357-48C0-AE44-774844B71712}" dt="2019-09-03T21:23:45.952" v="547" actId="14100"/>
          <ac:picMkLst>
            <pc:docMk/>
            <pc:sldMk cId="1110245647" sldId="256"/>
            <ac:picMk id="5122" creationId="{E4484479-2E78-4F0E-85A8-2FFE7A877964}"/>
          </ac:picMkLst>
        </pc:picChg>
      </pc:sldChg>
      <pc:sldChg chg="addSp modSp">
        <pc:chgData name="williamskelly835@gmail.com" userId="430b614f54b2cd56" providerId="LiveId" clId="{D83DB950-7357-48C0-AE44-774844B71712}" dt="2019-09-03T21:20:28.829" v="542" actId="1076"/>
        <pc:sldMkLst>
          <pc:docMk/>
          <pc:sldMk cId="1365408831" sldId="257"/>
        </pc:sldMkLst>
        <pc:spChg chg="mod">
          <ac:chgData name="williamskelly835@gmail.com" userId="430b614f54b2cd56" providerId="LiveId" clId="{D83DB950-7357-48C0-AE44-774844B71712}" dt="2019-09-03T21:11:58.809" v="514" actId="207"/>
          <ac:spMkLst>
            <pc:docMk/>
            <pc:sldMk cId="1365408831" sldId="257"/>
            <ac:spMk id="2" creationId="{00000000-0000-0000-0000-000000000000}"/>
          </ac:spMkLst>
        </pc:spChg>
        <pc:spChg chg="mod">
          <ac:chgData name="williamskelly835@gmail.com" userId="430b614f54b2cd56" providerId="LiveId" clId="{D83DB950-7357-48C0-AE44-774844B71712}" dt="2019-09-03T21:12:09.364" v="515" actId="207"/>
          <ac:spMkLst>
            <pc:docMk/>
            <pc:sldMk cId="1365408831" sldId="257"/>
            <ac:spMk id="3" creationId="{00000000-0000-0000-0000-000000000000}"/>
          </ac:spMkLst>
        </pc:spChg>
        <pc:picChg chg="add mod">
          <ac:chgData name="williamskelly835@gmail.com" userId="430b614f54b2cd56" providerId="LiveId" clId="{D83DB950-7357-48C0-AE44-774844B71712}" dt="2019-09-03T21:20:28.829" v="542" actId="1076"/>
          <ac:picMkLst>
            <pc:docMk/>
            <pc:sldMk cId="1365408831" sldId="257"/>
            <ac:picMk id="4098" creationId="{B86045A5-E680-4598-9E45-3A196BC180DB}"/>
          </ac:picMkLst>
        </pc:picChg>
      </pc:sldChg>
      <pc:sldChg chg="addSp modSp">
        <pc:chgData name="williamskelly835@gmail.com" userId="430b614f54b2cd56" providerId="LiveId" clId="{D83DB950-7357-48C0-AE44-774844B71712}" dt="2019-09-03T21:19:38.930" v="538" actId="14100"/>
        <pc:sldMkLst>
          <pc:docMk/>
          <pc:sldMk cId="255409341" sldId="258"/>
        </pc:sldMkLst>
        <pc:spChg chg="mod">
          <ac:chgData name="williamskelly835@gmail.com" userId="430b614f54b2cd56" providerId="LiveId" clId="{D83DB950-7357-48C0-AE44-774844B71712}" dt="2019-09-03T21:12:16.473" v="516" actId="207"/>
          <ac:spMkLst>
            <pc:docMk/>
            <pc:sldMk cId="255409341" sldId="258"/>
            <ac:spMk id="2" creationId="{00000000-0000-0000-0000-000000000000}"/>
          </ac:spMkLst>
        </pc:spChg>
        <pc:spChg chg="mod">
          <ac:chgData name="williamskelly835@gmail.com" userId="430b614f54b2cd56" providerId="LiveId" clId="{D83DB950-7357-48C0-AE44-774844B71712}" dt="2019-09-03T21:12:25.763" v="517" actId="207"/>
          <ac:spMkLst>
            <pc:docMk/>
            <pc:sldMk cId="255409341" sldId="258"/>
            <ac:spMk id="3" creationId="{00000000-0000-0000-0000-000000000000}"/>
          </ac:spMkLst>
        </pc:spChg>
        <pc:picChg chg="add mod">
          <ac:chgData name="williamskelly835@gmail.com" userId="430b614f54b2cd56" providerId="LiveId" clId="{D83DB950-7357-48C0-AE44-774844B71712}" dt="2019-09-03T21:19:38.930" v="538" actId="14100"/>
          <ac:picMkLst>
            <pc:docMk/>
            <pc:sldMk cId="255409341" sldId="258"/>
            <ac:picMk id="3074" creationId="{DAE427D3-A5B4-49F7-B981-B27744DCD6A6}"/>
          </ac:picMkLst>
        </pc:picChg>
      </pc:sldChg>
      <pc:sldChg chg="addSp modSp">
        <pc:chgData name="williamskelly835@gmail.com" userId="430b614f54b2cd56" providerId="LiveId" clId="{D83DB950-7357-48C0-AE44-774844B71712}" dt="2019-09-03T21:18:47.602" v="534" actId="1076"/>
        <pc:sldMkLst>
          <pc:docMk/>
          <pc:sldMk cId="4253528491" sldId="259"/>
        </pc:sldMkLst>
        <pc:spChg chg="mod">
          <ac:chgData name="williamskelly835@gmail.com" userId="430b614f54b2cd56" providerId="LiveId" clId="{D83DB950-7357-48C0-AE44-774844B71712}" dt="2019-09-03T21:12:55.051" v="521" actId="207"/>
          <ac:spMkLst>
            <pc:docMk/>
            <pc:sldMk cId="4253528491" sldId="259"/>
            <ac:spMk id="2" creationId="{00000000-0000-0000-0000-000000000000}"/>
          </ac:spMkLst>
        </pc:spChg>
        <pc:spChg chg="mod">
          <ac:chgData name="williamskelly835@gmail.com" userId="430b614f54b2cd56" providerId="LiveId" clId="{D83DB950-7357-48C0-AE44-774844B71712}" dt="2019-09-03T21:13:02.363" v="522" actId="207"/>
          <ac:spMkLst>
            <pc:docMk/>
            <pc:sldMk cId="4253528491" sldId="259"/>
            <ac:spMk id="3" creationId="{00000000-0000-0000-0000-000000000000}"/>
          </ac:spMkLst>
        </pc:spChg>
        <pc:picChg chg="add mod">
          <ac:chgData name="williamskelly835@gmail.com" userId="430b614f54b2cd56" providerId="LiveId" clId="{D83DB950-7357-48C0-AE44-774844B71712}" dt="2019-09-03T21:18:47.602" v="534" actId="1076"/>
          <ac:picMkLst>
            <pc:docMk/>
            <pc:sldMk cId="4253528491" sldId="259"/>
            <ac:picMk id="2050" creationId="{25B0ADDD-D16F-4BA2-8E71-78C1263E7B9E}"/>
          </ac:picMkLst>
        </pc:picChg>
      </pc:sldChg>
      <pc:sldChg chg="addSp modSp">
        <pc:chgData name="williamskelly835@gmail.com" userId="430b614f54b2cd56" providerId="LiveId" clId="{D83DB950-7357-48C0-AE44-774844B71712}" dt="2019-09-03T21:17:45.898" v="531" actId="1076"/>
        <pc:sldMkLst>
          <pc:docMk/>
          <pc:sldMk cId="496701831" sldId="260"/>
        </pc:sldMkLst>
        <pc:spChg chg="mod">
          <ac:chgData name="williamskelly835@gmail.com" userId="430b614f54b2cd56" providerId="LiveId" clId="{D83DB950-7357-48C0-AE44-774844B71712}" dt="2019-09-03T21:14:24.780" v="527" actId="207"/>
          <ac:spMkLst>
            <pc:docMk/>
            <pc:sldMk cId="496701831" sldId="260"/>
            <ac:spMk id="2" creationId="{00000000-0000-0000-0000-000000000000}"/>
          </ac:spMkLst>
        </pc:spChg>
        <pc:spChg chg="mod">
          <ac:chgData name="williamskelly835@gmail.com" userId="430b614f54b2cd56" providerId="LiveId" clId="{D83DB950-7357-48C0-AE44-774844B71712}" dt="2019-09-03T21:14:18.502" v="526" actId="207"/>
          <ac:spMkLst>
            <pc:docMk/>
            <pc:sldMk cId="496701831" sldId="260"/>
            <ac:spMk id="3" creationId="{00000000-0000-0000-0000-000000000000}"/>
          </ac:spMkLst>
        </pc:spChg>
        <pc:picChg chg="add mod">
          <ac:chgData name="williamskelly835@gmail.com" userId="430b614f54b2cd56" providerId="LiveId" clId="{D83DB950-7357-48C0-AE44-774844B71712}" dt="2019-09-03T21:17:45.898" v="531" actId="1076"/>
          <ac:picMkLst>
            <pc:docMk/>
            <pc:sldMk cId="496701831" sldId="260"/>
            <ac:picMk id="1026" creationId="{303E1634-D066-402F-BEF5-44D7E6D7EB65}"/>
          </ac:picMkLst>
        </pc:picChg>
      </pc:sldChg>
      <pc:sldChg chg="del">
        <pc:chgData name="williamskelly835@gmail.com" userId="430b614f54b2cd56" providerId="LiveId" clId="{D83DB950-7357-48C0-AE44-774844B71712}" dt="2019-09-03T21:12:39.940" v="518" actId="2696"/>
        <pc:sldMkLst>
          <pc:docMk/>
          <pc:sldMk cId="1036080074" sldId="261"/>
        </pc:sldMkLst>
      </pc:sldChg>
      <pc:sldChg chg="del">
        <pc:chgData name="williamskelly835@gmail.com" userId="430b614f54b2cd56" providerId="LiveId" clId="{D83DB950-7357-48C0-AE44-774844B71712}" dt="2019-09-03T21:12:43.725" v="519" actId="2696"/>
        <pc:sldMkLst>
          <pc:docMk/>
          <pc:sldMk cId="3033902461" sldId="262"/>
        </pc:sldMkLst>
      </pc:sldChg>
      <pc:sldChg chg="del">
        <pc:chgData name="williamskelly835@gmail.com" userId="430b614f54b2cd56" providerId="LiveId" clId="{D83DB950-7357-48C0-AE44-774844B71712}" dt="2019-09-03T21:12:49.482" v="520" actId="2696"/>
        <pc:sldMkLst>
          <pc:docMk/>
          <pc:sldMk cId="2679394149" sldId="263"/>
        </pc:sldMkLst>
      </pc:sldChg>
      <pc:sldChg chg="modSp add">
        <pc:chgData name="williamskelly835@gmail.com" userId="430b614f54b2cd56" providerId="LiveId" clId="{D83DB950-7357-48C0-AE44-774844B71712}" dt="2019-09-03T21:20:41.160" v="543" actId="255"/>
        <pc:sldMkLst>
          <pc:docMk/>
          <pc:sldMk cId="1747458926" sldId="264"/>
        </pc:sldMkLst>
        <pc:spChg chg="mod">
          <ac:chgData name="williamskelly835@gmail.com" userId="430b614f54b2cd56" providerId="LiveId" clId="{D83DB950-7357-48C0-AE44-774844B71712}" dt="2019-09-03T21:11:01.217" v="427" actId="20577"/>
          <ac:spMkLst>
            <pc:docMk/>
            <pc:sldMk cId="1747458926" sldId="264"/>
            <ac:spMk id="2" creationId="{2B7649BA-D0A9-47B4-B8B6-B9F6DBF44F12}"/>
          </ac:spMkLst>
        </pc:spChg>
        <pc:spChg chg="mod">
          <ac:chgData name="williamskelly835@gmail.com" userId="430b614f54b2cd56" providerId="LiveId" clId="{D83DB950-7357-48C0-AE44-774844B71712}" dt="2019-09-03T21:20:41.160" v="543" actId="255"/>
          <ac:spMkLst>
            <pc:docMk/>
            <pc:sldMk cId="1747458926" sldId="264"/>
            <ac:spMk id="3" creationId="{587B0FDA-BF60-4578-8B02-C4FF10F9C78A}"/>
          </ac:spMkLst>
        </pc:spChg>
      </pc:sldChg>
      <pc:sldChg chg="modSp add">
        <pc:chgData name="williamskelly835@gmail.com" userId="430b614f54b2cd56" providerId="LiveId" clId="{D83DB950-7357-48C0-AE44-774844B71712}" dt="2019-09-03T21:25:28.545" v="574" actId="207"/>
        <pc:sldMkLst>
          <pc:docMk/>
          <pc:sldMk cId="3248942813" sldId="265"/>
        </pc:sldMkLst>
        <pc:spChg chg="mod">
          <ac:chgData name="williamskelly835@gmail.com" userId="430b614f54b2cd56" providerId="LiveId" clId="{D83DB950-7357-48C0-AE44-774844B71712}" dt="2019-09-03T21:25:17.575" v="572" actId="207"/>
          <ac:spMkLst>
            <pc:docMk/>
            <pc:sldMk cId="3248942813" sldId="265"/>
            <ac:spMk id="2" creationId="{07F47188-EE29-447A-8804-C3E8655447B7}"/>
          </ac:spMkLst>
        </pc:spChg>
        <pc:spChg chg="mod">
          <ac:chgData name="williamskelly835@gmail.com" userId="430b614f54b2cd56" providerId="LiveId" clId="{D83DB950-7357-48C0-AE44-774844B71712}" dt="2019-09-03T21:25:24.725" v="573" actId="207"/>
          <ac:spMkLst>
            <pc:docMk/>
            <pc:sldMk cId="3248942813" sldId="265"/>
            <ac:spMk id="3" creationId="{A2885473-3056-4EC9-8930-33EB4EA81D3E}"/>
          </ac:spMkLst>
        </pc:spChg>
        <pc:spChg chg="mod">
          <ac:chgData name="williamskelly835@gmail.com" userId="430b614f54b2cd56" providerId="LiveId" clId="{D83DB950-7357-48C0-AE44-774844B71712}" dt="2019-09-03T21:10:55.556" v="417" actId="207"/>
          <ac:spMkLst>
            <pc:docMk/>
            <pc:sldMk cId="3248942813" sldId="265"/>
            <ac:spMk id="4" creationId="{3EB9C6A5-84FB-4B6A-8DFC-E7328EA307F6}"/>
          </ac:spMkLst>
        </pc:spChg>
        <pc:spChg chg="mod">
          <ac:chgData name="williamskelly835@gmail.com" userId="430b614f54b2cd56" providerId="LiveId" clId="{D83DB950-7357-48C0-AE44-774844B71712}" dt="2019-09-03T21:25:28.545" v="574" actId="207"/>
          <ac:spMkLst>
            <pc:docMk/>
            <pc:sldMk cId="3248942813" sldId="265"/>
            <ac:spMk id="5" creationId="{91AACB70-2EEC-4862-9479-22D5FA5A63DB}"/>
          </ac:spMkLst>
        </pc:spChg>
        <pc:spChg chg="mod">
          <ac:chgData name="williamskelly835@gmail.com" userId="430b614f54b2cd56" providerId="LiveId" clId="{D83DB950-7357-48C0-AE44-774844B71712}" dt="2019-09-03T21:10:51.076" v="416" actId="207"/>
          <ac:spMkLst>
            <pc:docMk/>
            <pc:sldMk cId="3248942813" sldId="265"/>
            <ac:spMk id="6" creationId="{5251BA53-7FF5-4A2E-801E-0CC46E8793E9}"/>
          </ac:spMkLst>
        </pc:spChg>
      </pc:sldChg>
      <pc:sldChg chg="modSp add">
        <pc:chgData name="williamskelly835@gmail.com" userId="430b614f54b2cd56" providerId="LiveId" clId="{D83DB950-7357-48C0-AE44-774844B71712}" dt="2019-09-03T21:28:36.476" v="745" actId="20577"/>
        <pc:sldMkLst>
          <pc:docMk/>
          <pc:sldMk cId="3525805104" sldId="266"/>
        </pc:sldMkLst>
        <pc:spChg chg="mod">
          <ac:chgData name="williamskelly835@gmail.com" userId="430b614f54b2cd56" providerId="LiveId" clId="{D83DB950-7357-48C0-AE44-774844B71712}" dt="2019-09-03T21:25:10.359" v="571" actId="20577"/>
          <ac:spMkLst>
            <pc:docMk/>
            <pc:sldMk cId="3525805104" sldId="266"/>
            <ac:spMk id="2" creationId="{20CA4711-5C51-4E73-BDEA-C001D9C28A9E}"/>
          </ac:spMkLst>
        </pc:spChg>
        <pc:spChg chg="mod">
          <ac:chgData name="williamskelly835@gmail.com" userId="430b614f54b2cd56" providerId="LiveId" clId="{D83DB950-7357-48C0-AE44-774844B71712}" dt="2019-09-03T21:28:36.476" v="745" actId="20577"/>
          <ac:spMkLst>
            <pc:docMk/>
            <pc:sldMk cId="3525805104" sldId="266"/>
            <ac:spMk id="3" creationId="{7D0759CC-BB53-471E-8959-DF03B2A84BF1}"/>
          </ac:spMkLst>
        </pc:spChg>
      </pc:sldChg>
      <pc:sldChg chg="modSp add">
        <pc:chgData name="williamskelly835@gmail.com" userId="430b614f54b2cd56" providerId="LiveId" clId="{D83DB950-7357-48C0-AE44-774844B71712}" dt="2019-09-03T21:31:52.108" v="787" actId="20577"/>
        <pc:sldMkLst>
          <pc:docMk/>
          <pc:sldMk cId="997193485" sldId="267"/>
        </pc:sldMkLst>
        <pc:spChg chg="mod">
          <ac:chgData name="williamskelly835@gmail.com" userId="430b614f54b2cd56" providerId="LiveId" clId="{D83DB950-7357-48C0-AE44-774844B71712}" dt="2019-09-03T21:29:22.745" v="785" actId="20577"/>
          <ac:spMkLst>
            <pc:docMk/>
            <pc:sldMk cId="997193485" sldId="267"/>
            <ac:spMk id="2" creationId="{3F265C0A-8879-4313-86C1-44083C504443}"/>
          </ac:spMkLst>
        </pc:spChg>
        <pc:spChg chg="mod">
          <ac:chgData name="williamskelly835@gmail.com" userId="430b614f54b2cd56" providerId="LiveId" clId="{D83DB950-7357-48C0-AE44-774844B71712}" dt="2019-09-03T21:31:52.108" v="787" actId="20577"/>
          <ac:spMkLst>
            <pc:docMk/>
            <pc:sldMk cId="997193485" sldId="267"/>
            <ac:spMk id="3" creationId="{8B9A98B0-BF94-479C-9AA1-7B9BB28D37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B645EF8-6135-49C3-BA89-44A51B28D6C6}" type="datetimeFigureOut">
              <a:rPr lang="en-CA" smtClean="0"/>
              <a:t>2019-09-05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FDE1875-D873-4846-ACA7-E18972C2E3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5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4SkVFrQFW4&amp;t=41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678" y="2703740"/>
            <a:ext cx="8825658" cy="2677648"/>
          </a:xfrm>
        </p:spPr>
        <p:txBody>
          <a:bodyPr/>
          <a:lstStyle/>
          <a:p>
            <a:pPr algn="ctr"/>
            <a:r>
              <a:rPr lang="en-US" b="1" dirty="0"/>
              <a:t>Faith &amp; Culture: Exploring Major Worldviews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32"/>
            <a:ext cx="4267200" cy="2066925"/>
          </a:xfrm>
          <a:prstGeom prst="rect">
            <a:avLst/>
          </a:prstGeom>
        </p:spPr>
      </p:pic>
      <p:pic>
        <p:nvPicPr>
          <p:cNvPr id="5122" name="Picture 2" descr="Image result for no cell phone signs">
            <a:extLst>
              <a:ext uri="{FF2B5EF4-FFF2-40B4-BE49-F238E27FC236}">
                <a16:creationId xmlns:a16="http://schemas.microsoft.com/office/drawing/2014/main" id="{E4484479-2E78-4F0E-85A8-2FFE7A87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019" y="766150"/>
            <a:ext cx="1473854" cy="147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4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49BA-D0A9-47B4-B8B6-B9F6DBF4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B0FDA-BF60-4578-8B02-C4FF10F9C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Copy any information that is purple.</a:t>
            </a:r>
          </a:p>
        </p:txBody>
      </p:sp>
    </p:spTree>
    <p:extLst>
      <p:ext uri="{BB962C8B-B14F-4D97-AF65-F5344CB8AC3E}">
        <p14:creationId xmlns:p14="http://schemas.microsoft.com/office/powerpoint/2010/main" val="174745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7188-EE29-447A-8804-C3E86554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Faith Vs 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85473-3056-4EC9-8930-33EB4EA81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Faith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9C6A5-84FB-4B6A-8DFC-E7328EA307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400" b="1" dirty="0">
                <a:solidFill>
                  <a:schemeClr val="accent6">
                    <a:lumMod val="75000"/>
                  </a:schemeClr>
                </a:solidFill>
              </a:rPr>
              <a:t>Faith is a deeply personal relationship individuals have in experiencing the sacred or the divine.</a:t>
            </a:r>
          </a:p>
          <a:p>
            <a:r>
              <a:rPr lang="en-CA" sz="2400" dirty="0"/>
              <a:t>Examples: prayer, beliefs, scripture, festivals, etc.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ACB70-2EEC-4862-9479-22D5FA5A6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1BA53-7FF5-4A2E-801E-0CC46E8793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2400" b="1" dirty="0">
                <a:solidFill>
                  <a:schemeClr val="accent6">
                    <a:lumMod val="75000"/>
                  </a:schemeClr>
                </a:solidFill>
              </a:rPr>
              <a:t>Culture is the collective ideas, customs, and social behaviour of a particular group.</a:t>
            </a:r>
          </a:p>
          <a:p>
            <a:r>
              <a:rPr lang="en-CA" sz="2400" dirty="0"/>
              <a:t>Examples: pop culture, values, norms, fashion, economy, education, etc.</a:t>
            </a:r>
          </a:p>
        </p:txBody>
      </p:sp>
    </p:spTree>
    <p:extLst>
      <p:ext uri="{BB962C8B-B14F-4D97-AF65-F5344CB8AC3E}">
        <p14:creationId xmlns:p14="http://schemas.microsoft.com/office/powerpoint/2010/main" val="324894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4711-5C51-4E73-BDEA-C001D9C2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Faith and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59CC-BB53-471E-8959-DF03B2A8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Let’s look at some common worldviews and try to identify any parallels between these outlooks, faith, and culture. </a:t>
            </a:r>
          </a:p>
        </p:txBody>
      </p:sp>
    </p:spTree>
    <p:extLst>
      <p:ext uri="{BB962C8B-B14F-4D97-AF65-F5344CB8AC3E}">
        <p14:creationId xmlns:p14="http://schemas.microsoft.com/office/powerpoint/2010/main" val="352580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Cosmocentric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Views nature as an expression of God.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Believes people are connected to nature and have a duty to honor nature.</a:t>
            </a:r>
          </a:p>
        </p:txBody>
      </p:sp>
      <p:pic>
        <p:nvPicPr>
          <p:cNvPr id="4098" name="Picture 2" descr="Image result for nature">
            <a:extLst>
              <a:ext uri="{FF2B5EF4-FFF2-40B4-BE49-F238E27FC236}">
                <a16:creationId xmlns:a16="http://schemas.microsoft.com/office/drawing/2014/main" id="{B86045A5-E680-4598-9E45-3A196BC1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39" y="4311650"/>
            <a:ext cx="3722570" cy="212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0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Theocentric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Views God as the source and centre of life.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Believes that all meaning comes from our relationship with God.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Sees the purpose of life as a path of discovery that ultimately leads to union with God.</a:t>
            </a:r>
          </a:p>
        </p:txBody>
      </p:sp>
      <p:pic>
        <p:nvPicPr>
          <p:cNvPr id="3074" name="Picture 2" descr="Image result for theocentric">
            <a:extLst>
              <a:ext uri="{FF2B5EF4-FFF2-40B4-BE49-F238E27FC236}">
                <a16:creationId xmlns:a16="http://schemas.microsoft.com/office/drawing/2014/main" id="{DAE427D3-A5B4-49F7-B981-B27744DCD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53" y="647104"/>
            <a:ext cx="3461649" cy="17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Anthropocentric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954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Views humans as the centre of the universe.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Individual humans and communities are of the utmost importance.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Human dignity and worth are the most important things.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Takes three forms: </a:t>
            </a:r>
            <a:r>
              <a:rPr lang="en-US" sz="2800" b="1" dirty="0"/>
              <a:t>Christian humanism, scientific humanism, </a:t>
            </a:r>
            <a:r>
              <a:rPr lang="en-US" sz="2800" dirty="0"/>
              <a:t>and</a:t>
            </a:r>
            <a:r>
              <a:rPr lang="en-US" sz="2800" b="1" dirty="0"/>
              <a:t> secular humanism</a:t>
            </a:r>
            <a:r>
              <a:rPr lang="en-US" sz="2800" dirty="0"/>
              <a:t>.</a:t>
            </a:r>
          </a:p>
        </p:txBody>
      </p:sp>
      <p:pic>
        <p:nvPicPr>
          <p:cNvPr id="2050" name="Picture 2" descr="Image result for anthropocentric">
            <a:extLst>
              <a:ext uri="{FF2B5EF4-FFF2-40B4-BE49-F238E27FC236}">
                <a16:creationId xmlns:a16="http://schemas.microsoft.com/office/drawing/2014/main" id="{25B0ADDD-D16F-4BA2-8E71-78C1263E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26" y="825763"/>
            <a:ext cx="3038474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2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7162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Views the values of the present-day society as the centre of the universe.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Does not support eternal truths.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Secular comes from the Latin word, “saeculun,” meaning “time” or “age.”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concerns of religion are separated from one’s value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Believes that there is no need to involve God in human activities.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One must follow what is acceptable in society.</a:t>
            </a:r>
          </a:p>
        </p:txBody>
      </p:sp>
      <p:pic>
        <p:nvPicPr>
          <p:cNvPr id="1026" name="Picture 2" descr="Image result for secular vs religion">
            <a:extLst>
              <a:ext uri="{FF2B5EF4-FFF2-40B4-BE49-F238E27FC236}">
                <a16:creationId xmlns:a16="http://schemas.microsoft.com/office/drawing/2014/main" id="{303E1634-D066-402F-BEF5-44D7E6D7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521" y="371713"/>
            <a:ext cx="2540468" cy="191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0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5C0A-8879-4313-86C1-44083C50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Would You Do In this Situation?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98B0-BF94-479C-9AA1-7B9BB28D3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https://www.youtube.com/watch?v=s4SkVFrQFW4&amp;t=41s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7193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</TotalTime>
  <Words>311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Faith &amp; Culture: Exploring Major Worldviews</vt:lpstr>
      <vt:lpstr>Your task:</vt:lpstr>
      <vt:lpstr>Faith Vs Culture</vt:lpstr>
      <vt:lpstr>Faith and Culture</vt:lpstr>
      <vt:lpstr>Cosmocentric</vt:lpstr>
      <vt:lpstr>Theocentric</vt:lpstr>
      <vt:lpstr>Anthropocentric</vt:lpstr>
      <vt:lpstr>Secular</vt:lpstr>
      <vt:lpstr>What Would You Do In this Situation?</vt:lpstr>
    </vt:vector>
  </TitlesOfParts>
  <Company>LDCSB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williamskelly835@gmail.com</cp:lastModifiedBy>
  <cp:revision>11</cp:revision>
  <cp:lastPrinted>2016-09-07T22:10:57Z</cp:lastPrinted>
  <dcterms:created xsi:type="dcterms:W3CDTF">2016-09-07T12:47:29Z</dcterms:created>
  <dcterms:modified xsi:type="dcterms:W3CDTF">2019-09-05T23:36:54Z</dcterms:modified>
</cp:coreProperties>
</file>