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68" r:id="rId4"/>
    <p:sldId id="269" r:id="rId5"/>
    <p:sldId id="273" r:id="rId6"/>
    <p:sldId id="270" r:id="rId7"/>
    <p:sldId id="257" r:id="rId8"/>
    <p:sldId id="271" r:id="rId9"/>
    <p:sldId id="280" r:id="rId10"/>
    <p:sldId id="281" r:id="rId11"/>
    <p:sldId id="282" r:id="rId12"/>
    <p:sldId id="283" r:id="rId1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CEF4CE-0927-4B33-B02F-AA4664B3F92E}" v="3" dt="2019-09-15T22:46:13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108" d="100"/>
          <a:sy n="108" d="100"/>
        </p:scale>
        <p:origin x="172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skelly835@gmail.com" userId="430b614f54b2cd56" providerId="LiveId" clId="{BECEF4CE-0927-4B33-B02F-AA4664B3F92E}"/>
    <pc:docChg chg="custSel addSld modSld">
      <pc:chgData name="williamskelly835@gmail.com" userId="430b614f54b2cd56" providerId="LiveId" clId="{BECEF4CE-0927-4B33-B02F-AA4664B3F92E}" dt="2019-09-15T22:46:17.304" v="538" actId="20577"/>
      <pc:docMkLst>
        <pc:docMk/>
      </pc:docMkLst>
      <pc:sldChg chg="modSp">
        <pc:chgData name="williamskelly835@gmail.com" userId="430b614f54b2cd56" providerId="LiveId" clId="{BECEF4CE-0927-4B33-B02F-AA4664B3F92E}" dt="2019-09-15T22:43:35.442" v="534" actId="20577"/>
        <pc:sldMkLst>
          <pc:docMk/>
          <pc:sldMk cId="1598164198" sldId="257"/>
        </pc:sldMkLst>
        <pc:spChg chg="mod">
          <ac:chgData name="williamskelly835@gmail.com" userId="430b614f54b2cd56" providerId="LiveId" clId="{BECEF4CE-0927-4B33-B02F-AA4664B3F92E}" dt="2019-09-15T22:43:35.442" v="534" actId="20577"/>
          <ac:spMkLst>
            <pc:docMk/>
            <pc:sldMk cId="1598164198" sldId="257"/>
            <ac:spMk id="3" creationId="{00000000-0000-0000-0000-000000000000}"/>
          </ac:spMkLst>
        </pc:spChg>
      </pc:sldChg>
      <pc:sldChg chg="modSp">
        <pc:chgData name="williamskelly835@gmail.com" userId="430b614f54b2cd56" providerId="LiveId" clId="{BECEF4CE-0927-4B33-B02F-AA4664B3F92E}" dt="2019-09-15T22:46:17.304" v="538" actId="20577"/>
        <pc:sldMkLst>
          <pc:docMk/>
          <pc:sldMk cId="3537985251" sldId="262"/>
        </pc:sldMkLst>
        <pc:spChg chg="mod">
          <ac:chgData name="williamskelly835@gmail.com" userId="430b614f54b2cd56" providerId="LiveId" clId="{BECEF4CE-0927-4B33-B02F-AA4664B3F92E}" dt="2019-09-15T22:46:17.304" v="538" actId="20577"/>
          <ac:spMkLst>
            <pc:docMk/>
            <pc:sldMk cId="3537985251" sldId="262"/>
            <ac:spMk id="3" creationId="{00000000-0000-0000-0000-000000000000}"/>
          </ac:spMkLst>
        </pc:spChg>
      </pc:sldChg>
      <pc:sldChg chg="modSp">
        <pc:chgData name="williamskelly835@gmail.com" userId="430b614f54b2cd56" providerId="LiveId" clId="{BECEF4CE-0927-4B33-B02F-AA4664B3F92E}" dt="2019-09-15T22:39:33.809" v="304" actId="20577"/>
        <pc:sldMkLst>
          <pc:docMk/>
          <pc:sldMk cId="910752874" sldId="282"/>
        </pc:sldMkLst>
        <pc:spChg chg="mod">
          <ac:chgData name="williamskelly835@gmail.com" userId="430b614f54b2cd56" providerId="LiveId" clId="{BECEF4CE-0927-4B33-B02F-AA4664B3F92E}" dt="2019-09-15T22:39:33.809" v="304" actId="20577"/>
          <ac:spMkLst>
            <pc:docMk/>
            <pc:sldMk cId="910752874" sldId="282"/>
            <ac:spMk id="6147" creationId="{00000000-0000-0000-0000-000000000000}"/>
          </ac:spMkLst>
        </pc:spChg>
      </pc:sldChg>
      <pc:sldChg chg="modSp add">
        <pc:chgData name="williamskelly835@gmail.com" userId="430b614f54b2cd56" providerId="LiveId" clId="{BECEF4CE-0927-4B33-B02F-AA4664B3F92E}" dt="2019-09-15T22:43:02.058" v="514" actId="20577"/>
        <pc:sldMkLst>
          <pc:docMk/>
          <pc:sldMk cId="2599710896" sldId="283"/>
        </pc:sldMkLst>
        <pc:spChg chg="mod">
          <ac:chgData name="williamskelly835@gmail.com" userId="430b614f54b2cd56" providerId="LiveId" clId="{BECEF4CE-0927-4B33-B02F-AA4664B3F92E}" dt="2019-09-15T22:42:30.669" v="445" actId="5793"/>
          <ac:spMkLst>
            <pc:docMk/>
            <pc:sldMk cId="2599710896" sldId="283"/>
            <ac:spMk id="2" creationId="{2FF3AA3F-6671-4C94-B2D8-15B8164DA79F}"/>
          </ac:spMkLst>
        </pc:spChg>
        <pc:spChg chg="mod">
          <ac:chgData name="williamskelly835@gmail.com" userId="430b614f54b2cd56" providerId="LiveId" clId="{BECEF4CE-0927-4B33-B02F-AA4664B3F92E}" dt="2019-09-15T22:43:02.058" v="514" actId="20577"/>
          <ac:spMkLst>
            <pc:docMk/>
            <pc:sldMk cId="2599710896" sldId="283"/>
            <ac:spMk id="3" creationId="{606CAF31-85BC-4F55-AE42-0146973EA92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0A91D91-4803-4195-985A-263AB031925E}" type="datetimeFigureOut">
              <a:rPr lang="en-CA" smtClean="0"/>
              <a:t>2019-09-15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6C26982-2CE1-4F98-9A02-BE99A022A2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9852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4E3D017-8DBC-4EC6-AD4F-32C322C0E4C0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394816D-C197-4BAC-A548-F26845959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5F6F35-2C9A-4A45-82B5-7BC608BB6C5B}" type="slidenum">
              <a:rPr lang="en-CA" altLang="en-US"/>
              <a:pPr/>
              <a:t>3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00419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7B5F-D419-4B4A-AE65-1798B0F94D16}" type="datetimeFigureOut">
              <a:rPr lang="en-CA" smtClean="0"/>
              <a:t>2019-09-15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8F0-18E4-4014-B90C-FB85D75A23DB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7B5F-D419-4B4A-AE65-1798B0F94D16}" type="datetimeFigureOut">
              <a:rPr lang="en-CA" smtClean="0"/>
              <a:t>2019-09-15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8F0-18E4-4014-B90C-FB85D75A23DB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7B5F-D419-4B4A-AE65-1798B0F94D16}" type="datetimeFigureOut">
              <a:rPr lang="en-CA" smtClean="0"/>
              <a:t>2019-09-15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8F0-18E4-4014-B90C-FB85D75A23DB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7B5F-D419-4B4A-AE65-1798B0F94D16}" type="datetimeFigureOut">
              <a:rPr lang="en-CA" smtClean="0"/>
              <a:t>2019-09-15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8F0-18E4-4014-B90C-FB85D75A23DB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7B5F-D419-4B4A-AE65-1798B0F94D16}" type="datetimeFigureOut">
              <a:rPr lang="en-CA" smtClean="0"/>
              <a:t>2019-09-15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8F0-18E4-4014-B90C-FB85D75A23DB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7B5F-D419-4B4A-AE65-1798B0F94D16}" type="datetimeFigureOut">
              <a:rPr lang="en-CA" smtClean="0"/>
              <a:t>2019-09-15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8F0-18E4-4014-B90C-FB85D75A23DB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7B5F-D419-4B4A-AE65-1798B0F94D16}" type="datetimeFigureOut">
              <a:rPr lang="en-CA" smtClean="0"/>
              <a:t>2019-09-15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8F0-18E4-4014-B90C-FB85D75A23DB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7B5F-D419-4B4A-AE65-1798B0F94D16}" type="datetimeFigureOut">
              <a:rPr lang="en-CA" smtClean="0"/>
              <a:t>2019-09-15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8F0-18E4-4014-B90C-FB85D75A23DB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7B5F-D419-4B4A-AE65-1798B0F94D16}" type="datetimeFigureOut">
              <a:rPr lang="en-CA" smtClean="0"/>
              <a:t>2019-09-15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8F0-18E4-4014-B90C-FB85D75A23DB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7B5F-D419-4B4A-AE65-1798B0F94D16}" type="datetimeFigureOut">
              <a:rPr lang="en-CA" smtClean="0"/>
              <a:t>2019-09-15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8F0-18E4-4014-B90C-FB85D75A23DB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7B5F-D419-4B4A-AE65-1798B0F94D16}" type="datetimeFigureOut">
              <a:rPr lang="en-CA" smtClean="0"/>
              <a:t>2019-09-15</a:t>
            </a:fld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1578F0-18E4-4014-B90C-FB85D75A23DB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51578F0-18E4-4014-B90C-FB85D75A23DB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0777B5F-D419-4B4A-AE65-1798B0F94D16}" type="datetimeFigureOut">
              <a:rPr lang="en-CA" smtClean="0"/>
              <a:t>2019-09-15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5DECPQe8Pk" TargetMode="External"/><Relationship Id="rId2" Type="http://schemas.openxmlformats.org/officeDocument/2006/relationships/hyperlink" Target="http://www.youtube.com/watch?v=6Lht4XGkk0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0EmLfHTVlw" TargetMode="External"/><Relationship Id="rId2" Type="http://schemas.openxmlformats.org/officeDocument/2006/relationships/hyperlink" Target="https://www.youtube.com/watch?v=tSNvfk0zFN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Native Canadian Spirituality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200" b="1" dirty="0"/>
              <a:t>Introduction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60648"/>
            <a:ext cx="2545432" cy="216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050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23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4000" b="1" u="sng" dirty="0">
                <a:solidFill>
                  <a:srgbClr val="CC3300"/>
                </a:solidFill>
                <a:latin typeface="+mn-lt"/>
              </a:rPr>
              <a:t>Beliefs – Totems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5059363" cy="5181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>
                <a:solidFill>
                  <a:schemeClr val="tx1"/>
                </a:solidFill>
              </a:rPr>
              <a:t>Links Aboriginal peoples to their ancestors. A totem is any supposed entity (plant, animal or mythical being) that watches over or assists a group of people, such as a family, clan, or tribe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CA" dirty="0">
                <a:solidFill>
                  <a:schemeClr val="tx1"/>
                </a:solidFill>
              </a:rPr>
              <a:t>Ojibwa identify each totem group by the name of a bird, fish, animal, or reptile.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CA" dirty="0">
                <a:solidFill>
                  <a:schemeClr val="tx1"/>
                </a:solidFill>
                <a:hlinkClick r:id="rId2"/>
              </a:rPr>
              <a:t>Totem poles</a:t>
            </a:r>
            <a:r>
              <a:rPr lang="en-CA" dirty="0">
                <a:solidFill>
                  <a:schemeClr val="tx1"/>
                </a:solidFill>
              </a:rPr>
              <a:t> can tell stories or represent the totems of a clan or tribe,  (</a:t>
            </a:r>
            <a:r>
              <a:rPr lang="en-CA" dirty="0">
                <a:solidFill>
                  <a:schemeClr val="tx1"/>
                </a:solidFill>
                <a:hlinkClick r:id="rId3"/>
              </a:rPr>
              <a:t>more totem poles</a:t>
            </a:r>
            <a:r>
              <a:rPr lang="en-CA" dirty="0">
                <a:solidFill>
                  <a:schemeClr val="tx1"/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CA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CA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76400"/>
            <a:ext cx="3475038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3752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b="1" u="sng" dirty="0">
                <a:solidFill>
                  <a:srgbClr val="CC3300"/>
                </a:solidFill>
                <a:latin typeface="+mn-lt"/>
              </a:rPr>
              <a:t>Canadian Aboriginal Spirituality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60848"/>
            <a:ext cx="8077200" cy="41910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/>
                </a:solidFill>
              </a:rPr>
              <a:t>There are religious Dynamics at play in contemporary Aboriginal spirituality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marL="640080" lvl="1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/>
                </a:solidFill>
              </a:rPr>
              <a:t>Aboriginal Christianity has adapted in some cases to include aspects of traditional Aboriginal practices</a:t>
            </a:r>
          </a:p>
          <a:p>
            <a:pPr marL="411480" lvl="1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/>
                </a:solidFill>
              </a:rPr>
              <a:t>E.g., Since 1984 Catholic church allows Aboriginal ceremonies like “smudging” to be a part of mass</a:t>
            </a:r>
          </a:p>
        </p:txBody>
      </p:sp>
    </p:spTree>
    <p:extLst>
      <p:ext uri="{BB962C8B-B14F-4D97-AF65-F5344CB8AC3E}">
        <p14:creationId xmlns:p14="http://schemas.microsoft.com/office/powerpoint/2010/main" val="910752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3AA3F-6671-4C94-B2D8-15B8164DA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Source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CAF31-85BC-4F55-AE42-0146973EA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World Religions: A Canadian Catholic Perspective. Nelson Education.</a:t>
            </a:r>
          </a:p>
        </p:txBody>
      </p:sp>
    </p:spTree>
    <p:extLst>
      <p:ext uri="{BB962C8B-B14F-4D97-AF65-F5344CB8AC3E}">
        <p14:creationId xmlns:p14="http://schemas.microsoft.com/office/powerpoint/2010/main" val="259971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6000" b="1" dirty="0"/>
              <a:t>What do you know?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CA" sz="2800" dirty="0"/>
              <a:t>Watch this short video on Aboriginals in Canada.</a:t>
            </a:r>
          </a:p>
          <a:p>
            <a:pPr marL="114300" indent="0">
              <a:buNone/>
            </a:pPr>
            <a:endParaRPr lang="en-CA" sz="2800" b="1" dirty="0"/>
          </a:p>
          <a:p>
            <a:pPr marL="114300" indent="0">
              <a:buNone/>
            </a:pPr>
            <a:r>
              <a:rPr lang="en-CA" sz="2800" b="1" dirty="0"/>
              <a:t>Video Intro:</a:t>
            </a:r>
            <a:endParaRPr lang="en-CA" b="1" dirty="0"/>
          </a:p>
          <a:p>
            <a:pPr marL="114300" indent="0">
              <a:buNone/>
            </a:pPr>
            <a:r>
              <a:rPr lang="en-CA" dirty="0"/>
              <a:t>What does the average Canadian know about Aboriginal people?  Let’s watch as CBC reporter Connie Walker interviews Canadians on the streets for a segment called Aboriginal 101.</a:t>
            </a:r>
          </a:p>
          <a:p>
            <a:pPr marL="114300" indent="0">
              <a:buNone/>
            </a:pPr>
            <a:endParaRPr lang="en-CA" dirty="0"/>
          </a:p>
          <a:p>
            <a:pPr marL="114300" indent="0">
              <a:buNone/>
            </a:pPr>
            <a:r>
              <a:rPr lang="en-CA" sz="2800" b="1" dirty="0"/>
              <a:t>Stereotypes videos:</a:t>
            </a:r>
          </a:p>
          <a:p>
            <a:pPr marL="114300" indent="0">
              <a:buNone/>
            </a:pPr>
            <a:r>
              <a:rPr lang="en-CA" dirty="0"/>
              <a:t>What are some of the common stereotypes members of the Aboriginal community must deal with?  Let’s watch:</a:t>
            </a:r>
          </a:p>
          <a:p>
            <a:pPr marL="114300" indent="0">
              <a:buNone/>
            </a:pPr>
            <a:r>
              <a:rPr lang="en-CA" dirty="0">
                <a:hlinkClick r:id="rId2"/>
              </a:rPr>
              <a:t>https://www.youtube.com/watch?v=tSNvfk0zFNc</a:t>
            </a:r>
            <a:endParaRPr lang="en-CA" dirty="0"/>
          </a:p>
          <a:p>
            <a:pPr marL="114300" indent="0">
              <a:buNone/>
            </a:pPr>
            <a:r>
              <a:rPr lang="en-CA" dirty="0">
                <a:hlinkClick r:id="rId3"/>
              </a:rPr>
              <a:t>https://www.youtube.com/watch?v=20EmLfHTVlw</a:t>
            </a:r>
            <a:endParaRPr lang="en-CA" dirty="0"/>
          </a:p>
          <a:p>
            <a:pPr marL="114300" indent="0">
              <a:buNone/>
            </a:pPr>
            <a:endParaRPr lang="en-CA" dirty="0"/>
          </a:p>
          <a:p>
            <a:pPr marL="11430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7985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33400"/>
            <a:ext cx="8532440" cy="923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4000" b="1" u="sng" dirty="0">
                <a:solidFill>
                  <a:srgbClr val="CC3300"/>
                </a:solidFill>
                <a:latin typeface="+mn-lt"/>
              </a:rPr>
              <a:t>Origins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79458"/>
            <a:ext cx="8153400" cy="4572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CA" sz="2800" dirty="0"/>
              <a:t>Archaeologists have found Aboriginal artefacts dating back beyond 10 000 years.</a:t>
            </a:r>
            <a:endParaRPr lang="en-CA" sz="28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CA" sz="2800" dirty="0">
                <a:solidFill>
                  <a:schemeClr val="tx1"/>
                </a:solidFill>
              </a:rPr>
              <a:t>Two theories of Aboriginal origin/history in the Americas: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sz="2400" dirty="0">
                <a:solidFill>
                  <a:schemeClr val="tx1"/>
                </a:solidFill>
              </a:rPr>
              <a:t>They “came out of this ground,” meaning they were here before any record.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sz="2400" dirty="0">
                <a:solidFill>
                  <a:schemeClr val="tx1"/>
                </a:solidFill>
              </a:rPr>
              <a:t>They migrated from Asia to North and South America by crossing a land bridge over the Bering Strait (between Alaska and Russia) 35 000 years ago.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CA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CA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9541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6513"/>
            <a:ext cx="6769100" cy="678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836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Thoughts?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556792"/>
            <a:ext cx="3950543" cy="5067868"/>
          </a:xfrm>
        </p:spPr>
      </p:pic>
    </p:spTree>
    <p:extLst>
      <p:ext uri="{BB962C8B-B14F-4D97-AF65-F5344CB8AC3E}">
        <p14:creationId xmlns:p14="http://schemas.microsoft.com/office/powerpoint/2010/main" val="3556222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4000" b="1" u="sng" dirty="0">
                <a:solidFill>
                  <a:srgbClr val="CC3300"/>
                </a:solidFill>
                <a:latin typeface="+mn-lt"/>
              </a:rPr>
              <a:t>Aboriginal Spirituality Around the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00808"/>
            <a:ext cx="8534400" cy="394275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CA" sz="3200" dirty="0"/>
              <a:t>No single founder.</a:t>
            </a:r>
            <a:endParaRPr lang="en-CA" sz="32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CA" sz="3200" dirty="0">
                <a:solidFill>
                  <a:schemeClr val="tx1"/>
                </a:solidFill>
              </a:rPr>
              <a:t>Huge diversity of Aboriginal spirituality.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CA" sz="3200" dirty="0">
                <a:solidFill>
                  <a:schemeClr val="tx1"/>
                </a:solidFill>
              </a:rPr>
              <a:t>Indigenous peoples live </a:t>
            </a:r>
            <a:r>
              <a:rPr lang="en-CA" sz="3200" dirty="0"/>
              <a:t>on</a:t>
            </a:r>
            <a:r>
              <a:rPr lang="en-CA" sz="3200" dirty="0">
                <a:solidFill>
                  <a:schemeClr val="tx1"/>
                </a:solidFill>
              </a:rPr>
              <a:t> every continent.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CA" sz="3200" dirty="0">
                <a:solidFill>
                  <a:schemeClr val="tx1"/>
                </a:solidFill>
              </a:rPr>
              <a:t>13% of the world’s aboriginals live in North </a:t>
            </a:r>
          </a:p>
          <a:p>
            <a:pPr marL="114300" indent="0" eaLnBrk="1" fontAlgn="auto" hangingPunct="1">
              <a:spcAft>
                <a:spcPts val="0"/>
              </a:spcAft>
              <a:buNone/>
              <a:defRPr/>
            </a:pPr>
            <a:r>
              <a:rPr lang="en-CA" sz="3200" dirty="0">
                <a:solidFill>
                  <a:schemeClr val="tx1"/>
                </a:solidFill>
              </a:rPr>
              <a:t>and South America.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CA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CA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CA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2033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6000" b="1" dirty="0"/>
              <a:t>Aboriginal 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42900"/>
            <a:r>
              <a:rPr lang="en-CA" sz="2800" dirty="0"/>
              <a:t>Aboriginal peoples of Canada are culturally diverse and each cultural group has its own myths and sacred stories.</a:t>
            </a:r>
          </a:p>
          <a:p>
            <a:pPr indent="-342900"/>
            <a:r>
              <a:rPr lang="en-CA" sz="2800" dirty="0"/>
              <a:t>There are over 1 Million Aboriginals in Canada.</a:t>
            </a:r>
          </a:p>
          <a:p>
            <a:pPr indent="-342900"/>
            <a:r>
              <a:rPr lang="en-CA" sz="2800" dirty="0"/>
              <a:t>The three largest groups that make up the Aboriginal community are:</a:t>
            </a:r>
          </a:p>
          <a:p>
            <a:pPr marL="514350" indent="-514350">
              <a:buAutoNum type="arabicPeriod"/>
            </a:pPr>
            <a:r>
              <a:rPr lang="en-CA" sz="2800" dirty="0"/>
              <a:t>First Nations</a:t>
            </a:r>
          </a:p>
          <a:p>
            <a:pPr marL="514350" indent="-514350">
              <a:buAutoNum type="arabicPeriod"/>
            </a:pPr>
            <a:r>
              <a:rPr lang="en-CA" sz="2800" dirty="0"/>
              <a:t>Metis</a:t>
            </a:r>
          </a:p>
          <a:p>
            <a:pPr marL="514350" indent="-514350">
              <a:buAutoNum type="arabicPeriod"/>
            </a:pPr>
            <a:r>
              <a:rPr lang="en-CA" sz="2800" dirty="0"/>
              <a:t>Inuit</a:t>
            </a:r>
          </a:p>
        </p:txBody>
      </p:sp>
    </p:spTree>
    <p:extLst>
      <p:ext uri="{BB962C8B-B14F-4D97-AF65-F5344CB8AC3E}">
        <p14:creationId xmlns:p14="http://schemas.microsoft.com/office/powerpoint/2010/main" val="1598164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33375"/>
            <a:ext cx="9048750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769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23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4000" b="1" u="sng" dirty="0">
                <a:solidFill>
                  <a:srgbClr val="CC3300"/>
                </a:solidFill>
                <a:latin typeface="+mn-lt"/>
              </a:rPr>
              <a:t>Beliefs – Death/Afterlife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5434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In general, Native religions have no precise belief about life after death. 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Some believe in reincarnation as a human or animal after death. 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Others believe humans return as ghosts, or that people go to another world. Others believe that nothing definitely can be known about one's fate after this life.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Combinations of belief are common.</a:t>
            </a:r>
            <a:endParaRPr lang="en-CA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651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460</Words>
  <Application>Microsoft Office PowerPoint</Application>
  <PresentationFormat>On-screen Show (4:3)</PresentationFormat>
  <Paragraphs>50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Wingdings 3</vt:lpstr>
      <vt:lpstr>Adjacency</vt:lpstr>
      <vt:lpstr>Native Canadian Spirituality</vt:lpstr>
      <vt:lpstr>What do you know?</vt:lpstr>
      <vt:lpstr>Origins</vt:lpstr>
      <vt:lpstr>PowerPoint Presentation</vt:lpstr>
      <vt:lpstr>Thoughts?</vt:lpstr>
      <vt:lpstr>Aboriginal Spirituality Around the World</vt:lpstr>
      <vt:lpstr>Aboriginal Nations</vt:lpstr>
      <vt:lpstr>PowerPoint Presentation</vt:lpstr>
      <vt:lpstr>Beliefs – Death/Afterlife</vt:lpstr>
      <vt:lpstr>Beliefs – Totems</vt:lpstr>
      <vt:lpstr>Canadian Aboriginal Spirituality</vt:lpstr>
      <vt:lpstr>Source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B</dc:creator>
  <cp:lastModifiedBy>williamskelly835@gmail.com</cp:lastModifiedBy>
  <cp:revision>19</cp:revision>
  <cp:lastPrinted>2016-09-14T19:48:20Z</cp:lastPrinted>
  <dcterms:created xsi:type="dcterms:W3CDTF">2014-09-18T02:09:37Z</dcterms:created>
  <dcterms:modified xsi:type="dcterms:W3CDTF">2019-09-15T22:46:22Z</dcterms:modified>
</cp:coreProperties>
</file>