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891DE8E-F962-48FC-AB5E-4DE8168AF74D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F6C846-EA58-4D77-8EC7-180E166A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3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2013/11/12/world/christianity-fast-fac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Introduction to Christianity</a:t>
            </a:r>
            <a:endParaRPr lang="en-US" b="1" dirty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68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3-2-1 Connect to Christianity</a:t>
            </a:r>
            <a:endParaRPr lang="en-US" b="1" dirty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Identify </a:t>
            </a:r>
            <a:r>
              <a:rPr lang="en-US" sz="2800" b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three words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that you associate with Christianity.</a:t>
            </a:r>
          </a:p>
          <a:p>
            <a:r>
              <a:rPr lang="en-US" sz="2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Identify </a:t>
            </a:r>
            <a:r>
              <a:rPr lang="en-US" sz="2800" b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two questions 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that you have about Christianity.</a:t>
            </a:r>
          </a:p>
          <a:p>
            <a:r>
              <a:rPr lang="en-US" sz="2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Create </a:t>
            </a:r>
            <a:r>
              <a:rPr lang="en-US" sz="2800" b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one metaphor </a:t>
            </a:r>
            <a:r>
              <a:rPr lang="en-US" sz="2800" b="1" u="sng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or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</a:t>
            </a:r>
            <a:r>
              <a:rPr lang="en-US" sz="2800" b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simile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for Christianity (eg. “Christianity is like…”).</a:t>
            </a:r>
            <a:endParaRPr lang="en-US" sz="2800" dirty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5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Christianity Facts:</a:t>
            </a:r>
            <a:endParaRPr lang="en-US" b="1" dirty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7800"/>
            <a:ext cx="8915400" cy="52882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It is estimated that </a:t>
            </a:r>
            <a:r>
              <a:rPr lang="en-US" sz="2800" b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33.39</a:t>
            </a:r>
            <a:r>
              <a:rPr lang="en-US" sz="2800" b="1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%</a:t>
            </a:r>
            <a:r>
              <a:rPr lang="en-US" sz="2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of people in the world are Christian.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Roman Catholic </a:t>
            </a:r>
            <a:r>
              <a:rPr lang="en-US" sz="2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=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16.85</a:t>
            </a:r>
            <a:r>
              <a:rPr lang="en-US" sz="2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%, 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Protestant = 6.15</a:t>
            </a:r>
            <a:r>
              <a:rPr lang="en-US" sz="2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%, Orthodox 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= 3.96% and Anglican =1.26%.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Christianity is deeply rooted in Judaism.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Christianity is a </a:t>
            </a:r>
            <a:r>
              <a:rPr lang="en-US" sz="2800" u="sng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monotheistic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religion (1 God).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Christians believe in the </a:t>
            </a:r>
            <a:r>
              <a:rPr lang="en-US" sz="2800" u="sng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same</a:t>
            </a: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God as Jews and Muslims.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The word Christian means “follower of Christ.”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  <a:p>
            <a:pPr marL="0" indent="0">
              <a:buNone/>
            </a:pPr>
            <a:endParaRPr lang="en-US" sz="2800" dirty="0" smtClean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  <a:p>
            <a:pPr marL="0" indent="0">
              <a:buNone/>
            </a:pPr>
            <a:endParaRPr lang="en-US" sz="2800" dirty="0" smtClean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  <a:p>
            <a:endParaRPr lang="en-US" sz="2800" dirty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6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(August 15, 2016). Christianity Fast Facts. </a:t>
            </a:r>
            <a:r>
              <a:rPr lang="en-US" i="1" dirty="0" smtClean="0"/>
              <a:t>CNN</a:t>
            </a:r>
            <a:r>
              <a:rPr lang="en-US" dirty="0" smtClean="0"/>
              <a:t>. Retrieved </a:t>
            </a:r>
            <a:r>
              <a:rPr lang="en-US" dirty="0"/>
              <a:t>from </a:t>
            </a:r>
            <a:r>
              <a:rPr lang="en-US" dirty="0">
                <a:hlinkClick r:id="rId2"/>
              </a:rPr>
              <a:t>http://www.cnn.com/2013/11/12/world/christianity-fast-facts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136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Kaiti Std R</vt:lpstr>
      <vt:lpstr>Arial</vt:lpstr>
      <vt:lpstr>Calibri</vt:lpstr>
      <vt:lpstr>Century Gothic</vt:lpstr>
      <vt:lpstr>Wingdings</vt:lpstr>
      <vt:lpstr>Wingdings 3</vt:lpstr>
      <vt:lpstr>Wisp</vt:lpstr>
      <vt:lpstr>Introduction to Christianity</vt:lpstr>
      <vt:lpstr>3-2-1 Connect to Christianity</vt:lpstr>
      <vt:lpstr>Christianity Facts:</vt:lpstr>
      <vt:lpstr>Source: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10</cp:revision>
  <cp:lastPrinted>2016-12-07T13:34:46Z</cp:lastPrinted>
  <dcterms:created xsi:type="dcterms:W3CDTF">2016-12-07T13:14:21Z</dcterms:created>
  <dcterms:modified xsi:type="dcterms:W3CDTF">2016-12-07T13:42:45Z</dcterms:modified>
</cp:coreProperties>
</file>