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2" d="100"/>
          <a:sy n="62" d="100"/>
        </p:scale>
        <p:origin x="3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fhka-OvLS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kville.ss.yrdsb.edu.on.ca/history/religion/Hinduism_files/fram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 Introduction to Hinduism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670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the word collage below.  What do you think these words reveal about Hinduism?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920" y="2131315"/>
            <a:ext cx="7081177" cy="472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9647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Hinduism?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 </a:t>
            </a:r>
            <a:r>
              <a:rPr lang="en-US" sz="2800" dirty="0" smtClean="0"/>
              <a:t>Let’s watch the following video to gain some insight into what it means to be a member of this religion: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www.youtube.com/watch?v=Hfhka-OvLSA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3740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you learn about Hinduism through watching the video?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0561" y="2895600"/>
            <a:ext cx="5291854" cy="2960918"/>
          </a:xfrm>
        </p:spPr>
      </p:pic>
    </p:spTree>
    <p:extLst>
      <p:ext uri="{BB962C8B-B14F-4D97-AF65-F5344CB8AC3E}">
        <p14:creationId xmlns:p14="http://schemas.microsoft.com/office/powerpoint/2010/main" val="3872285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categorize Hinduism?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Monotheistic</a:t>
            </a:r>
            <a:r>
              <a:rPr lang="en-US" sz="32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According to Hindus, there </a:t>
            </a:r>
            <a:r>
              <a:rPr lang="en-US" sz="3200" dirty="0"/>
              <a:t>is only one divine entity who is simultaneously at one with the universe and who transcends it as well</a:t>
            </a:r>
            <a:r>
              <a:rPr lang="en-US" sz="32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Hinduism recognizes only one supreme God: Brahman.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Brahman is the ultimate reality.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8038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categorize Hinduism?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042160"/>
            <a:ext cx="9613861" cy="4678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Polytheistic</a:t>
            </a:r>
            <a:r>
              <a:rPr lang="en-US" sz="28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Hindus worship multiple deities: gods and goddesses.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u="sng" dirty="0" smtClean="0"/>
              <a:t>Trinitarian</a:t>
            </a:r>
            <a:r>
              <a:rPr lang="en-US" sz="28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/>
              <a:t> Brahman is simultaneously visualized as a </a:t>
            </a:r>
            <a:r>
              <a:rPr lang="en-US" sz="2800" u="sng" dirty="0" smtClean="0"/>
              <a:t>triad</a:t>
            </a:r>
            <a:r>
              <a:rPr lang="en-US" sz="2800" dirty="0" smtClean="0"/>
              <a:t>: one God with three persons</a:t>
            </a:r>
          </a:p>
          <a:p>
            <a:pPr marL="0" indent="0">
              <a:buNone/>
            </a:pPr>
            <a:r>
              <a:rPr lang="en-US" sz="2800" dirty="0" smtClean="0"/>
              <a:t>	1. </a:t>
            </a:r>
            <a:r>
              <a:rPr lang="en-US" sz="2800" b="1" dirty="0" smtClean="0"/>
              <a:t>Brahma</a:t>
            </a:r>
            <a:r>
              <a:rPr lang="en-US" sz="2800" dirty="0" smtClean="0"/>
              <a:t>: the Creator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2. </a:t>
            </a:r>
            <a:r>
              <a:rPr lang="en-US" sz="2800" b="1" dirty="0" smtClean="0"/>
              <a:t>Vishnu</a:t>
            </a:r>
            <a:r>
              <a:rPr lang="en-US" sz="2800" dirty="0" smtClean="0"/>
              <a:t>: the Preserver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3. </a:t>
            </a:r>
            <a:r>
              <a:rPr lang="en-US" sz="2800" b="1" dirty="0" smtClean="0"/>
              <a:t>Shiva</a:t>
            </a:r>
            <a:r>
              <a:rPr lang="en-US" sz="2800" dirty="0" smtClean="0"/>
              <a:t>: the Destroyer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685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categorize Hinduism?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 smtClean="0"/>
              <a:t>Henotheistic</a:t>
            </a:r>
            <a:r>
              <a:rPr lang="en-US" sz="2800" dirty="0" smtClean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Hinduism recognizes a single deity and recognizes other gods and goddesses as facets, forms, manifestations, or aspects of that supreme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8819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Hindu Beliefs and Deities. Retrieved from </a:t>
            </a:r>
            <a:r>
              <a:rPr lang="en-US" dirty="0" smtClean="0">
                <a:hlinkClick r:id="rId2"/>
              </a:rPr>
              <a:t>http://www.markville.ss.yrdsb.edu.on.ca/history/religion/Hinduism_files/frame.html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5775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31</TotalTime>
  <Words>193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</vt:lpstr>
      <vt:lpstr>Berlin</vt:lpstr>
      <vt:lpstr>An Introduction to Hinduism</vt:lpstr>
      <vt:lpstr>Look at the word collage below.  What do you think these words reveal about Hinduism?</vt:lpstr>
      <vt:lpstr>What is Hinduism?</vt:lpstr>
      <vt:lpstr>What did you learn about Hinduism through watching the video?</vt:lpstr>
      <vt:lpstr>How do we categorize Hinduism?</vt:lpstr>
      <vt:lpstr>How do we categorize Hinduism?</vt:lpstr>
      <vt:lpstr>How do we categorize Hinduism?</vt:lpstr>
      <vt:lpstr>Source: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13</cp:revision>
  <dcterms:created xsi:type="dcterms:W3CDTF">2017-03-21T12:09:37Z</dcterms:created>
  <dcterms:modified xsi:type="dcterms:W3CDTF">2017-03-21T12:41:06Z</dcterms:modified>
</cp:coreProperties>
</file>