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0" r:id="rId4"/>
    <p:sldId id="266" r:id="rId5"/>
    <p:sldId id="261" r:id="rId6"/>
    <p:sldId id="262" r:id="rId7"/>
    <p:sldId id="257" r:id="rId8"/>
    <p:sldId id="258" r:id="rId9"/>
    <p:sldId id="259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wi.org.uk/?Heralds/Archives/stereotype.htm" TargetMode="External"/><Relationship Id="rId2" Type="http://schemas.openxmlformats.org/officeDocument/2006/relationships/hyperlink" Target="http://www.thestar.com/printArticle/1746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CmHd_scHi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Introduction to </a:t>
            </a:r>
            <a:br>
              <a:rPr lang="en-CA" b="1" dirty="0"/>
            </a:br>
            <a:r>
              <a:rPr lang="en-CA" b="1" dirty="0"/>
              <a:t>Judaism</a:t>
            </a:r>
          </a:p>
        </p:txBody>
      </p:sp>
    </p:spTree>
    <p:extLst>
      <p:ext uri="{BB962C8B-B14F-4D97-AF65-F5344CB8AC3E}">
        <p14:creationId xmlns:p14="http://schemas.microsoft.com/office/powerpoint/2010/main" val="221946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Movies &amp; Jewish Stereotypes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3"/>
            <a:ext cx="3855720" cy="380203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Movies have not always portrayed Jewish people in a positive light.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Example: “Sacha Baron Cohen stirred up controversy with his hit comedy, </a:t>
            </a:r>
            <a:r>
              <a:rPr lang="en-CA" sz="2000" b="1" i="1" dirty="0"/>
              <a:t>Borat: Cultural Learnings of America for Make Benefit Glorious Nation of Kazakhstan</a:t>
            </a:r>
            <a:r>
              <a:rPr lang="en-CA" sz="2000" dirty="0"/>
              <a:t>, in which peasants participate in the “running of the Jew.”</a:t>
            </a:r>
          </a:p>
        </p:txBody>
      </p:sp>
      <p:pic>
        <p:nvPicPr>
          <p:cNvPr id="2050" name="Picture 2" descr="Image result for borat cultural learnings of americ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166" y="1236372"/>
            <a:ext cx="4083240" cy="408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02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Briggs, David. “Pushing Boundaries.” thestar.com. </a:t>
            </a:r>
            <a:r>
              <a:rPr lang="en-CA" dirty="0">
                <a:hlinkClick r:id="rId2"/>
              </a:rPr>
              <a:t>http://www.thestar.com/printArticle/174619</a:t>
            </a:r>
            <a:endParaRPr lang="en-CA" dirty="0"/>
          </a:p>
          <a:p>
            <a:r>
              <a:rPr lang="en-CA" dirty="0"/>
              <a:t>CWI Herald. “Stereotypes.” 1987. </a:t>
            </a:r>
            <a:r>
              <a:rPr lang="en-CA" dirty="0">
                <a:hlinkClick r:id="rId3"/>
              </a:rPr>
              <a:t>http://www.cwi.org.uk?Heralds/Archives/stereotype.htm</a:t>
            </a:r>
            <a:endParaRPr lang="en-CA" dirty="0"/>
          </a:p>
          <a:p>
            <a:r>
              <a:rPr lang="en-CA" dirty="0"/>
              <a:t>World Religions: A Canadian Catholic Perspective. Toronto: </a:t>
            </a:r>
            <a:r>
              <a:rPr lang="en-CA" dirty="0" err="1"/>
              <a:t>Novalis</a:t>
            </a:r>
            <a:r>
              <a:rPr lang="en-CA" dirty="0"/>
              <a:t> Publishing Inc., 2011.</a:t>
            </a:r>
          </a:p>
        </p:txBody>
      </p:sp>
    </p:spTree>
    <p:extLst>
      <p:ext uri="{BB962C8B-B14F-4D97-AF65-F5344CB8AC3E}">
        <p14:creationId xmlns:p14="http://schemas.microsoft.com/office/powerpoint/2010/main" val="42119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3-2-1 Bridge!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Identify </a:t>
            </a:r>
            <a:r>
              <a:rPr lang="en-CA" sz="3200" b="1" u="sng" dirty="0"/>
              <a:t>three words</a:t>
            </a:r>
            <a:r>
              <a:rPr lang="en-CA" sz="3200" b="1" dirty="0"/>
              <a:t> </a:t>
            </a:r>
            <a:r>
              <a:rPr lang="en-CA" sz="3200" dirty="0"/>
              <a:t>that you associate with Judaism.</a:t>
            </a:r>
          </a:p>
          <a:p>
            <a:r>
              <a:rPr lang="en-CA" sz="3200" dirty="0"/>
              <a:t>List </a:t>
            </a:r>
            <a:r>
              <a:rPr lang="en-CA" sz="3200" b="1" u="sng" dirty="0"/>
              <a:t>two questions</a:t>
            </a:r>
            <a:r>
              <a:rPr lang="en-CA" sz="3200" b="1" dirty="0"/>
              <a:t> </a:t>
            </a:r>
            <a:r>
              <a:rPr lang="en-CA" sz="3200" dirty="0"/>
              <a:t>that you have about Judaism.</a:t>
            </a:r>
          </a:p>
          <a:p>
            <a:r>
              <a:rPr lang="en-CA" sz="3200" dirty="0"/>
              <a:t>Draw </a:t>
            </a:r>
            <a:r>
              <a:rPr lang="en-CA" sz="3200" b="1" u="sng" dirty="0"/>
              <a:t>one symbol or image</a:t>
            </a:r>
            <a:r>
              <a:rPr lang="en-CA" sz="3200" dirty="0"/>
              <a:t> that you associate with Judaism.</a:t>
            </a:r>
          </a:p>
        </p:txBody>
      </p:sp>
    </p:spTree>
    <p:extLst>
      <p:ext uri="{BB962C8B-B14F-4D97-AF65-F5344CB8AC3E}">
        <p14:creationId xmlns:p14="http://schemas.microsoft.com/office/powerpoint/2010/main" val="282904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7919"/>
            <a:ext cx="9601200" cy="705118"/>
          </a:xfrm>
        </p:spPr>
        <p:txBody>
          <a:bodyPr/>
          <a:lstStyle/>
          <a:p>
            <a:r>
              <a:rPr lang="en-CA" b="1" dirty="0"/>
              <a:t>Judaism Facts: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62131"/>
            <a:ext cx="9601200" cy="4662152"/>
          </a:xfrm>
        </p:spPr>
        <p:txBody>
          <a:bodyPr>
            <a:normAutofit/>
          </a:bodyPr>
          <a:lstStyle/>
          <a:p>
            <a:r>
              <a:rPr lang="en-CA" sz="2800" dirty="0"/>
              <a:t> Judaism was founded in </a:t>
            </a:r>
            <a:r>
              <a:rPr lang="en-CA" sz="2800" b="1" dirty="0"/>
              <a:t>Mesopotamia</a:t>
            </a:r>
            <a:r>
              <a:rPr lang="en-CA" sz="2800" dirty="0"/>
              <a:t> (Iraq, Syria, Iran, and Turkey) around 1300 B.C.</a:t>
            </a:r>
          </a:p>
          <a:p>
            <a:r>
              <a:rPr lang="en-CA" sz="2800" dirty="0"/>
              <a:t>Abraham is viewed as a founding father of Judaism.</a:t>
            </a:r>
          </a:p>
          <a:p>
            <a:r>
              <a:rPr lang="en-CA" sz="2800" dirty="0"/>
              <a:t>Canada has the fourth-largest Jewish population in the world.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Approximately 330, 000 Jews currently live in Canada.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Most live in Manitoba, Ontario, and Quebec.</a:t>
            </a:r>
          </a:p>
          <a:p>
            <a:r>
              <a:rPr lang="en-CA" sz="2800" dirty="0"/>
              <a:t>Israel has the largest Jewish population.</a:t>
            </a:r>
          </a:p>
        </p:txBody>
      </p:sp>
    </p:spTree>
    <p:extLst>
      <p:ext uri="{BB962C8B-B14F-4D97-AF65-F5344CB8AC3E}">
        <p14:creationId xmlns:p14="http://schemas.microsoft.com/office/powerpoint/2010/main" val="18983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Judaism Facts Continued…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Judaism is a </a:t>
            </a:r>
            <a:r>
              <a:rPr lang="en-CA" sz="2800" b="1" dirty="0"/>
              <a:t>monotheistic </a:t>
            </a:r>
            <a:r>
              <a:rPr lang="en-CA" sz="2800" dirty="0"/>
              <a:t>religion.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They believe in </a:t>
            </a:r>
            <a:r>
              <a:rPr lang="en-CA" sz="2800" u="sng" dirty="0"/>
              <a:t>one</a:t>
            </a:r>
            <a:r>
              <a:rPr lang="en-CA" sz="2800" dirty="0"/>
              <a:t> God.</a:t>
            </a:r>
          </a:p>
          <a:p>
            <a:r>
              <a:rPr lang="en-CA" sz="2800" dirty="0"/>
              <a:t>Reform, Conservative, and Orthodox are the main sects.</a:t>
            </a:r>
          </a:p>
          <a:p>
            <a:r>
              <a:rPr lang="en-CA" sz="2800" dirty="0"/>
              <a:t> Hebrew was the first language spoken by Jews.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41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What does it mean to be Jewish?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>
                <a:hlinkClick r:id="rId2"/>
              </a:rPr>
              <a:t>https://www.youtube.com/watch?v=BCmHd_scHik</a:t>
            </a:r>
            <a:endParaRPr lang="en-CA" sz="28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829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Why are people in the Jewish community sometimes misunderstood?</a:t>
            </a:r>
          </a:p>
        </p:txBody>
      </p:sp>
      <p:pic>
        <p:nvPicPr>
          <p:cNvPr id="1026" name="Picture 2" descr="Image result for ques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86" y="2286000"/>
            <a:ext cx="888262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1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Stereotype:</a:t>
            </a:r>
            <a:r>
              <a:rPr lang="en-CA" dirty="0"/>
              <a:t> Most Jewish people have a similar physical appearance.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 Jewish people are often believed to have common physical features.</a:t>
            </a:r>
          </a:p>
          <a:p>
            <a:r>
              <a:rPr lang="en-CA" sz="2800" dirty="0"/>
              <a:t> However, Jewish people come in all shapes, sizes, and colours.</a:t>
            </a:r>
          </a:p>
          <a:p>
            <a:r>
              <a:rPr lang="en-CA" sz="2800" dirty="0"/>
              <a:t> One study found that “only 4 % of American Jewish people have the [stereotypical] hooked nose.”</a:t>
            </a:r>
          </a:p>
        </p:txBody>
      </p:sp>
    </p:spTree>
    <p:extLst>
      <p:ext uri="{BB962C8B-B14F-4D97-AF65-F5344CB8AC3E}">
        <p14:creationId xmlns:p14="http://schemas.microsoft.com/office/powerpoint/2010/main" val="110397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Stereotype:</a:t>
            </a:r>
            <a:r>
              <a:rPr lang="en-CA" dirty="0"/>
              <a:t> Money means everything to Jewish people.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 Plays like “The Merchant of Venice” contributed to this stereotype.</a:t>
            </a:r>
          </a:p>
          <a:p>
            <a:r>
              <a:rPr lang="en-CA" sz="2800" dirty="0"/>
              <a:t> There is no reason to believe that Jewish people have more monetary success than any other group in society.</a:t>
            </a:r>
          </a:p>
        </p:txBody>
      </p:sp>
    </p:spTree>
    <p:extLst>
      <p:ext uri="{BB962C8B-B14F-4D97-AF65-F5344CB8AC3E}">
        <p14:creationId xmlns:p14="http://schemas.microsoft.com/office/powerpoint/2010/main" val="74210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Stereotype</a:t>
            </a:r>
            <a:r>
              <a:rPr lang="en-CA" dirty="0"/>
              <a:t>: Jewish people are power-hungry.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 It is misguided to believe that Jewish people, as a whole, are determined to control major industries and institutions.</a:t>
            </a:r>
          </a:p>
          <a:p>
            <a:r>
              <a:rPr lang="en-CA" sz="2800" dirty="0"/>
              <a:t>Fact: “[Out] of 56 major businesses in the USA that could be controlled by a minority of shareholders, three have substantial Jewish investment.”</a:t>
            </a:r>
          </a:p>
        </p:txBody>
      </p:sp>
    </p:spTree>
    <p:extLst>
      <p:ext uri="{BB962C8B-B14F-4D97-AF65-F5344CB8AC3E}">
        <p14:creationId xmlns:p14="http://schemas.microsoft.com/office/powerpoint/2010/main" val="32816609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57</TotalTime>
  <Words>462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Wingdings</vt:lpstr>
      <vt:lpstr>Crop</vt:lpstr>
      <vt:lpstr>Introduction to  Judaism</vt:lpstr>
      <vt:lpstr>3-2-1 Bridge!</vt:lpstr>
      <vt:lpstr>Judaism Facts:</vt:lpstr>
      <vt:lpstr>Judaism Facts Continued… </vt:lpstr>
      <vt:lpstr>What does it mean to be Jewish?</vt:lpstr>
      <vt:lpstr>Why are people in the Jewish community sometimes misunderstood?</vt:lpstr>
      <vt:lpstr>Stereotype: Most Jewish people have a similar physical appearance.</vt:lpstr>
      <vt:lpstr>Stereotype: Money means everything to Jewish people.</vt:lpstr>
      <vt:lpstr>Stereotype: Jewish people are power-hungry.</vt:lpstr>
      <vt:lpstr>Movies &amp; Jewish Stereotypes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Williams, Kelly A</cp:lastModifiedBy>
  <cp:revision>22</cp:revision>
  <dcterms:created xsi:type="dcterms:W3CDTF">2016-10-02T19:39:55Z</dcterms:created>
  <dcterms:modified xsi:type="dcterms:W3CDTF">2019-10-07T11:44:09Z</dcterms:modified>
</cp:coreProperties>
</file>