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Islam &amp; Morality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117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Shariah Law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Shariah refers to the set of moral rules that Muslims follow.</a:t>
            </a:r>
          </a:p>
          <a:p>
            <a:r>
              <a:rPr lang="en-US" sz="2800" dirty="0" smtClean="0"/>
              <a:t>It was set out by Allah.</a:t>
            </a:r>
          </a:p>
          <a:p>
            <a:r>
              <a:rPr lang="en-US" sz="2800" dirty="0" smtClean="0"/>
              <a:t>It sets the path for Muslims to live a devout life.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819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Origins of Shariah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9146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three sources for determining the Shariah: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The Qur’an: </a:t>
            </a:r>
            <a:r>
              <a:rPr lang="en-US" sz="2800" dirty="0" smtClean="0"/>
              <a:t>detailed passages on how a person should live a good life.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The Sunna</a:t>
            </a:r>
            <a:r>
              <a:rPr lang="en-US" sz="2800" dirty="0" smtClean="0"/>
              <a:t>: a collection of Muhammad’s sayings and actions, taken down and transmitted by his family and friends.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The Hadith</a:t>
            </a:r>
            <a:r>
              <a:rPr lang="en-US" sz="2800" dirty="0" smtClean="0"/>
              <a:t>: a collection of Muhammad’s sayings, actions, and statements about Islam as it was practiced in his time.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379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Fiqh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It includes interpretations for new situations that were not covered in the Qur’an, Sunna, or Hadith.</a:t>
            </a:r>
          </a:p>
          <a:p>
            <a:r>
              <a:rPr lang="en-US" sz="2800" dirty="0" smtClean="0"/>
              <a:t>It is seen as having less authority than the Qur’an, Sunna, or Hadith.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051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5 Categories of Shariah Law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37188"/>
          </a:xfrm>
        </p:spPr>
        <p:txBody>
          <a:bodyPr>
            <a:noAutofit/>
          </a:bodyPr>
          <a:lstStyle/>
          <a:p>
            <a:r>
              <a:rPr lang="en-US" b="1" dirty="0" smtClean="0"/>
              <a:t>Obligatory actions or duties</a:t>
            </a:r>
            <a:r>
              <a:rPr lang="en-US" dirty="0" smtClean="0"/>
              <a:t>: Following the Five Pillars of Islam.</a:t>
            </a:r>
          </a:p>
          <a:p>
            <a:r>
              <a:rPr lang="en-US" b="1" dirty="0" smtClean="0"/>
              <a:t>Recommended actions</a:t>
            </a:r>
            <a:r>
              <a:rPr lang="en-US" dirty="0" smtClean="0"/>
              <a:t>: Making charitable contributions beyond zakat and doing volunteer work.</a:t>
            </a:r>
          </a:p>
          <a:p>
            <a:r>
              <a:rPr lang="en-US" b="1" dirty="0" smtClean="0"/>
              <a:t>Neutral actions</a:t>
            </a:r>
            <a:r>
              <a:rPr lang="en-US" dirty="0" smtClean="0"/>
              <a:t>: Neutral actions are not addressed by Qur’an, Sunna, or Hadith.</a:t>
            </a:r>
          </a:p>
          <a:p>
            <a:r>
              <a:rPr lang="en-US" b="1" dirty="0" smtClean="0"/>
              <a:t>Discouraged actions</a:t>
            </a:r>
            <a:r>
              <a:rPr lang="en-US" dirty="0" smtClean="0"/>
              <a:t>: Divorce; however, no penalty is imposed in Islamic law</a:t>
            </a:r>
          </a:p>
          <a:p>
            <a:r>
              <a:rPr lang="en-US" b="1" dirty="0" smtClean="0"/>
              <a:t>Forbidden actions</a:t>
            </a:r>
            <a:r>
              <a:rPr lang="en-US" dirty="0" smtClean="0"/>
              <a:t>: Murder, theft, adultery.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21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Shariah Law in Canada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Canada, Muslims observe shariah in the non-legal moral aspects of their behaviour.</a:t>
            </a:r>
          </a:p>
          <a:p>
            <a:r>
              <a:rPr lang="en-US" sz="2800" dirty="0" smtClean="0"/>
              <a:t>There is some concern that the equality rights of women could be threatened in some cases if shariah replaces civil law on matters such as family disputes, marriage, </a:t>
            </a:r>
            <a:r>
              <a:rPr lang="en-US" sz="2800" smtClean="0"/>
              <a:t>and divorce.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012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</TotalTime>
  <Words>263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Islam &amp; Morality</vt:lpstr>
      <vt:lpstr>Shariah Law</vt:lpstr>
      <vt:lpstr>Origins of Shariah</vt:lpstr>
      <vt:lpstr>Fiqh</vt:lpstr>
      <vt:lpstr>5 Categories of Shariah Law</vt:lpstr>
      <vt:lpstr>Shariah Law in Canada</vt:lpstr>
    </vt:vector>
  </TitlesOfParts>
  <Company>LDCSB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 &amp; Morality</dc:title>
  <dc:creator>Williams, Kelly A</dc:creator>
  <cp:lastModifiedBy>User</cp:lastModifiedBy>
  <cp:revision>8</cp:revision>
  <dcterms:created xsi:type="dcterms:W3CDTF">2016-05-13T12:49:02Z</dcterms:created>
  <dcterms:modified xsi:type="dcterms:W3CDTF">2016-05-24T20:36:17Z</dcterms:modified>
</cp:coreProperties>
</file>