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4"/>
  </p:handoutMasterIdLst>
  <p:sldIdLst>
    <p:sldId id="256" r:id="rId2"/>
    <p:sldId id="257" r:id="rId3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378B7C-7FFC-4B68-9502-610F6A70AE7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0C5186-23FE-4F3D-B619-6759C90D1E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09703E0-053F-4F8B-BFA7-1D05BF0E6FD0}" type="datetimeFigureOut">
              <a:rPr lang="en-US" smtClean="0"/>
              <a:t>12/11/2017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9ED7A6-9678-4B8A-9660-E0F52A394D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7B49F8-6247-4415-A7FE-7E1B1FF53CF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28242F9-DAE8-4951-AF23-DD6AC56A7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751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1F2F67-38AB-48C9-AA76-12130648F42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Internment of Japanese Canadians</a:t>
            </a:r>
          </a:p>
        </p:txBody>
      </p:sp>
    </p:spTree>
    <p:extLst>
      <p:ext uri="{BB962C8B-B14F-4D97-AF65-F5344CB8AC3E}">
        <p14:creationId xmlns:p14="http://schemas.microsoft.com/office/powerpoint/2010/main" val="3668030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82B10-5484-47B8-AAC3-0221A436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9E76E5-C849-4154-8982-F8EA10F91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1. What happened on September 27</a:t>
            </a:r>
            <a:r>
              <a:rPr lang="en-US" baseline="30000" dirty="0"/>
              <a:t>th</a:t>
            </a:r>
            <a:r>
              <a:rPr lang="en-US" dirty="0"/>
              <a:t>, 1940?</a:t>
            </a:r>
          </a:p>
          <a:p>
            <a:pPr marL="0" indent="0">
              <a:buNone/>
            </a:pPr>
            <a:r>
              <a:rPr lang="en-US" dirty="0"/>
              <a:t>2. Why did Japan attack nearby territory?</a:t>
            </a:r>
          </a:p>
          <a:p>
            <a:pPr marL="0" indent="0">
              <a:buNone/>
            </a:pPr>
            <a:r>
              <a:rPr lang="en-US" dirty="0"/>
              <a:t>3. Describe the attacks on Pearl Harbour and how it brought America into the war.</a:t>
            </a:r>
          </a:p>
          <a:p>
            <a:pPr marL="0" indent="0">
              <a:buNone/>
            </a:pPr>
            <a:r>
              <a:rPr lang="en-US" dirty="0"/>
              <a:t>4. A) How were Japanese Canadians viewed in Canada before WW2? </a:t>
            </a:r>
          </a:p>
          <a:p>
            <a:pPr marL="0" indent="0">
              <a:buNone/>
            </a:pPr>
            <a:r>
              <a:rPr lang="en-US" dirty="0"/>
              <a:t>      B) How were Japanese Canadians viewed in Canada during WW2?</a:t>
            </a:r>
          </a:p>
          <a:p>
            <a:pPr marL="0" indent="0">
              <a:buNone/>
            </a:pPr>
            <a:r>
              <a:rPr lang="en-US" dirty="0"/>
              <a:t>5. Describe the internment of Japanese Canadians and the challenges Japanese Canadians faced during WW2.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01750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34</TotalTime>
  <Words>87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Gill Sans MT</vt:lpstr>
      <vt:lpstr>Gallery</vt:lpstr>
      <vt:lpstr>The Internment of Japanese Canadians</vt:lpstr>
      <vt:lpstr>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Williams, Kelly A</dc:creator>
  <cp:lastModifiedBy>Williams, Kelly A</cp:lastModifiedBy>
  <cp:revision>7</cp:revision>
  <cp:lastPrinted>2017-12-11T14:20:34Z</cp:lastPrinted>
  <dcterms:created xsi:type="dcterms:W3CDTF">2017-12-11T14:07:55Z</dcterms:created>
  <dcterms:modified xsi:type="dcterms:W3CDTF">2017-12-11T14:42:48Z</dcterms:modified>
</cp:coreProperties>
</file>