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of </a:t>
            </a:r>
            <a:r>
              <a:rPr lang="en-US" dirty="0" smtClean="0"/>
              <a:t>History &amp; Christ of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Jesus of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Refers to the Son of God as he walked the earth in the person of Jesus</a:t>
            </a:r>
          </a:p>
          <a:p>
            <a:r>
              <a:rPr lang="en-US" sz="2800" dirty="0" smtClean="0"/>
              <a:t>Focuses on the encounter with Jesus Christ in his earthly ministry up to and including his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0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Christ of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Recognizes the Christian conviction that the Jesus of History was raised from the dead by God and that he truly was and is forever Lord and Savior</a:t>
            </a:r>
          </a:p>
          <a:p>
            <a:r>
              <a:rPr lang="en-US" sz="2800" dirty="0" smtClean="0"/>
              <a:t>Focuses on the encounter with Jesus Christ </a:t>
            </a:r>
            <a:r>
              <a:rPr lang="en-US" sz="2800" b="1" dirty="0" smtClean="0"/>
              <a:t>after the Resurrection</a:t>
            </a:r>
            <a:r>
              <a:rPr lang="en-US" sz="2800" dirty="0" smtClean="0"/>
              <a:t>, especially as that encounter has been experienced, proclaimed, and explained by the community of Christians, the Church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643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Similarities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BOTH</a:t>
            </a:r>
            <a:r>
              <a:rPr lang="en-US" sz="2800" dirty="0" smtClean="0"/>
              <a:t> the titles Jesus of History and Christ of Faith include the understanding that Jesus, was, and is, both </a:t>
            </a:r>
            <a:r>
              <a:rPr lang="en-US" sz="2800" b="1" dirty="0" smtClean="0"/>
              <a:t>human and divine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4968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130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Jesus of History &amp; Christ of Faith</vt:lpstr>
      <vt:lpstr>Jesus of History</vt:lpstr>
      <vt:lpstr>Christ of Faith</vt:lpstr>
      <vt:lpstr>Similarities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6</cp:revision>
  <dcterms:created xsi:type="dcterms:W3CDTF">2015-02-04T14:41:25Z</dcterms:created>
  <dcterms:modified xsi:type="dcterms:W3CDTF">2015-02-13T12:33:00Z</dcterms:modified>
</cp:coreProperties>
</file>