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HcY40rJLb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HiUwgdXIj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4WKLGHRAu-4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FtoyL6l4p6I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Music and Movies of the 20’s</a:t>
            </a:r>
          </a:p>
        </p:txBody>
      </p:sp>
    </p:spTree>
    <p:extLst>
      <p:ext uri="{BB962C8B-B14F-4D97-AF65-F5344CB8AC3E}">
        <p14:creationId xmlns:p14="http://schemas.microsoft.com/office/powerpoint/2010/main" val="3553669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Duke At the Cotton Club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https://www.youtube.com/watch?v=HcY40rJLbDU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190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Chicago – </a:t>
            </a:r>
            <a:r>
              <a:rPr lang="en-CA" dirty="0" err="1"/>
              <a:t>Nowadays_Hot</a:t>
            </a:r>
            <a:r>
              <a:rPr lang="en-CA" dirty="0"/>
              <a:t> Honey Rag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https://www.youtube.com/watch?v=rHiUwgdXIj8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44963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Pollyanna (1920)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>
                <a:hlinkClick r:id="rId2"/>
              </a:rPr>
              <a:t>https://www.youtube.com/watch?v=4WKLGHRAu-4</a:t>
            </a:r>
            <a:endParaRPr lang="en-CA" dirty="0"/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10243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The Love Parade (1929)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hlinkClick r:id="rId2"/>
              </a:rPr>
              <a:t>https://www.youtube.com/watch?v=FtoyL6l4p6I</a:t>
            </a: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353360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15</TotalTime>
  <Words>80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2</vt:lpstr>
      <vt:lpstr>Quotable</vt:lpstr>
      <vt:lpstr>Music and Movies of the 20’s</vt:lpstr>
      <vt:lpstr>Duke At the Cotton Club</vt:lpstr>
      <vt:lpstr>Chicago – Nowadays_Hot Honey Rag</vt:lpstr>
      <vt:lpstr>Pollyanna (1920)</vt:lpstr>
      <vt:lpstr>The Love Parade (1929)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 and Movies of the 20’s</dc:title>
  <dc:creator>User</dc:creator>
  <cp:lastModifiedBy>Williams, Kelly A</cp:lastModifiedBy>
  <cp:revision>3</cp:revision>
  <dcterms:created xsi:type="dcterms:W3CDTF">2017-10-25T01:10:47Z</dcterms:created>
  <dcterms:modified xsi:type="dcterms:W3CDTF">2017-10-26T12:37:14Z</dcterms:modified>
</cp:coreProperties>
</file>