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handoutMasterIdLst>
    <p:handoutMasterId r:id="rId13"/>
  </p:handoutMasterIdLst>
  <p:sldIdLst>
    <p:sldId id="256" r:id="rId2"/>
    <p:sldId id="267" r:id="rId3"/>
    <p:sldId id="276" r:id="rId4"/>
    <p:sldId id="262" r:id="rId5"/>
    <p:sldId id="268" r:id="rId6"/>
    <p:sldId id="263" r:id="rId7"/>
    <p:sldId id="274" r:id="rId8"/>
    <p:sldId id="275" r:id="rId9"/>
    <p:sldId id="277" r:id="rId10"/>
    <p:sldId id="278" r:id="rId11"/>
    <p:sldId id="279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8D9C7E-73AF-4542-B5EC-EFA49DBD1F31}" v="1" dt="2019-09-22T23:39:06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kelly835@gmail.com" userId="430b614f54b2cd56" providerId="LiveId" clId="{BC8D9C7E-73AF-4542-B5EC-EFA49DBD1F31}"/>
    <pc:docChg chg="custSel addSld delSld modSld">
      <pc:chgData name="williamskelly835@gmail.com" userId="430b614f54b2cd56" providerId="LiveId" clId="{BC8D9C7E-73AF-4542-B5EC-EFA49DBD1F31}" dt="2019-09-22T23:44:15.728" v="188" actId="255"/>
      <pc:docMkLst>
        <pc:docMk/>
      </pc:docMkLst>
      <pc:sldChg chg="modSp">
        <pc:chgData name="williamskelly835@gmail.com" userId="430b614f54b2cd56" providerId="LiveId" clId="{BC8D9C7E-73AF-4542-B5EC-EFA49DBD1F31}" dt="2019-09-22T23:38:02.524" v="8" actId="20577"/>
        <pc:sldMkLst>
          <pc:docMk/>
          <pc:sldMk cId="2548649518" sldId="263"/>
        </pc:sldMkLst>
        <pc:spChg chg="mod">
          <ac:chgData name="williamskelly835@gmail.com" userId="430b614f54b2cd56" providerId="LiveId" clId="{BC8D9C7E-73AF-4542-B5EC-EFA49DBD1F31}" dt="2019-09-22T23:38:02.524" v="8" actId="20577"/>
          <ac:spMkLst>
            <pc:docMk/>
            <pc:sldMk cId="2548649518" sldId="263"/>
            <ac:spMk id="3" creationId="{00000000-0000-0000-0000-000000000000}"/>
          </ac:spMkLst>
        </pc:spChg>
      </pc:sldChg>
      <pc:sldChg chg="modSp">
        <pc:chgData name="williamskelly835@gmail.com" userId="430b614f54b2cd56" providerId="LiveId" clId="{BC8D9C7E-73AF-4542-B5EC-EFA49DBD1F31}" dt="2019-09-22T23:38:35.107" v="10" actId="115"/>
        <pc:sldMkLst>
          <pc:docMk/>
          <pc:sldMk cId="4089633435" sldId="267"/>
        </pc:sldMkLst>
        <pc:spChg chg="mod">
          <ac:chgData name="williamskelly835@gmail.com" userId="430b614f54b2cd56" providerId="LiveId" clId="{BC8D9C7E-73AF-4542-B5EC-EFA49DBD1F31}" dt="2019-09-22T23:38:35.107" v="10" actId="115"/>
          <ac:spMkLst>
            <pc:docMk/>
            <pc:sldMk cId="4089633435" sldId="267"/>
            <ac:spMk id="3" creationId="{00000000-0000-0000-0000-000000000000}"/>
          </ac:spMkLst>
        </pc:spChg>
      </pc:sldChg>
      <pc:sldChg chg="modSp">
        <pc:chgData name="williamskelly835@gmail.com" userId="430b614f54b2cd56" providerId="LiveId" clId="{BC8D9C7E-73AF-4542-B5EC-EFA49DBD1F31}" dt="2019-09-22T23:37:45.604" v="2" actId="20577"/>
        <pc:sldMkLst>
          <pc:docMk/>
          <pc:sldMk cId="305313419" sldId="268"/>
        </pc:sldMkLst>
        <pc:spChg chg="mod">
          <ac:chgData name="williamskelly835@gmail.com" userId="430b614f54b2cd56" providerId="LiveId" clId="{BC8D9C7E-73AF-4542-B5EC-EFA49DBD1F31}" dt="2019-09-22T23:37:45.604" v="2" actId="20577"/>
          <ac:spMkLst>
            <pc:docMk/>
            <pc:sldMk cId="305313419" sldId="268"/>
            <ac:spMk id="3" creationId="{00000000-0000-0000-0000-000000000000}"/>
          </ac:spMkLst>
        </pc:spChg>
      </pc:sldChg>
      <pc:sldChg chg="modSp">
        <pc:chgData name="williamskelly835@gmail.com" userId="430b614f54b2cd56" providerId="LiveId" clId="{BC8D9C7E-73AF-4542-B5EC-EFA49DBD1F31}" dt="2019-09-22T23:37:31.625" v="1" actId="20577"/>
        <pc:sldMkLst>
          <pc:docMk/>
          <pc:sldMk cId="4277084490" sldId="276"/>
        </pc:sldMkLst>
        <pc:spChg chg="mod">
          <ac:chgData name="williamskelly835@gmail.com" userId="430b614f54b2cd56" providerId="LiveId" clId="{BC8D9C7E-73AF-4542-B5EC-EFA49DBD1F31}" dt="2019-09-22T23:37:31.625" v="1" actId="20577"/>
          <ac:spMkLst>
            <pc:docMk/>
            <pc:sldMk cId="4277084490" sldId="276"/>
            <ac:spMk id="3" creationId="{00000000-0000-0000-0000-000000000000}"/>
          </ac:spMkLst>
        </pc:spChg>
      </pc:sldChg>
      <pc:sldChg chg="del">
        <pc:chgData name="williamskelly835@gmail.com" userId="430b614f54b2cd56" providerId="LiveId" clId="{BC8D9C7E-73AF-4542-B5EC-EFA49DBD1F31}" dt="2019-09-22T23:36:20.270" v="0" actId="2696"/>
        <pc:sldMkLst>
          <pc:docMk/>
          <pc:sldMk cId="1643247090" sldId="279"/>
        </pc:sldMkLst>
      </pc:sldChg>
      <pc:sldChg chg="modSp add">
        <pc:chgData name="williamskelly835@gmail.com" userId="430b614f54b2cd56" providerId="LiveId" clId="{BC8D9C7E-73AF-4542-B5EC-EFA49DBD1F31}" dt="2019-09-22T23:44:15.728" v="188" actId="255"/>
        <pc:sldMkLst>
          <pc:docMk/>
          <pc:sldMk cId="3062290809" sldId="279"/>
        </pc:sldMkLst>
        <pc:spChg chg="mod">
          <ac:chgData name="williamskelly835@gmail.com" userId="430b614f54b2cd56" providerId="LiveId" clId="{BC8D9C7E-73AF-4542-B5EC-EFA49DBD1F31}" dt="2019-09-22T23:39:09.901" v="24" actId="20577"/>
          <ac:spMkLst>
            <pc:docMk/>
            <pc:sldMk cId="3062290809" sldId="279"/>
            <ac:spMk id="2" creationId="{27F65409-D327-4F51-B7B6-5C03E1A5B137}"/>
          </ac:spMkLst>
        </pc:spChg>
        <pc:spChg chg="mod">
          <ac:chgData name="williamskelly835@gmail.com" userId="430b614f54b2cd56" providerId="LiveId" clId="{BC8D9C7E-73AF-4542-B5EC-EFA49DBD1F31}" dt="2019-09-22T23:44:15.728" v="188" actId="255"/>
          <ac:spMkLst>
            <pc:docMk/>
            <pc:sldMk cId="3062290809" sldId="279"/>
            <ac:spMk id="3" creationId="{56213726-E05F-4F4B-A2CA-C6DEB0D9AD2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063FAC-421D-4340-9B0C-80270AADA62E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91CC38-09ED-4080-82E2-204043115B63}">
      <dgm:prSet phldrT="[Text]"/>
      <dgm:spPr/>
      <dgm:t>
        <a:bodyPr/>
        <a:lstStyle/>
        <a:p>
          <a:r>
            <a:rPr lang="en-US" dirty="0"/>
            <a:t>Great Spirit</a:t>
          </a:r>
        </a:p>
      </dgm:t>
    </dgm:pt>
    <dgm:pt modelId="{AFD7FAE4-754A-423E-820E-135918E9BD7E}" type="parTrans" cxnId="{A6466472-F2DE-4F1E-9844-FAB5FF7ABC45}">
      <dgm:prSet/>
      <dgm:spPr/>
      <dgm:t>
        <a:bodyPr/>
        <a:lstStyle/>
        <a:p>
          <a:endParaRPr lang="en-US"/>
        </a:p>
      </dgm:t>
    </dgm:pt>
    <dgm:pt modelId="{7E782BF2-F56B-4E8E-BA77-15DD743EE784}" type="sibTrans" cxnId="{A6466472-F2DE-4F1E-9844-FAB5FF7ABC45}">
      <dgm:prSet/>
      <dgm:spPr/>
      <dgm:t>
        <a:bodyPr/>
        <a:lstStyle/>
        <a:p>
          <a:endParaRPr lang="en-US"/>
        </a:p>
      </dgm:t>
    </dgm:pt>
    <dgm:pt modelId="{C4A4D266-596C-4D99-8C64-19943DB869D9}">
      <dgm:prSet phldrT="[Text]"/>
      <dgm:spPr/>
      <dgm:t>
        <a:bodyPr/>
        <a:lstStyle/>
        <a:p>
          <a:r>
            <a:rPr lang="en-US" dirty="0"/>
            <a:t>Mother Earth</a:t>
          </a:r>
        </a:p>
      </dgm:t>
    </dgm:pt>
    <dgm:pt modelId="{B7CF3C17-5633-4BF1-851C-DCB3C551C3A2}" type="parTrans" cxnId="{B42A8A5F-9F6F-4B74-BF57-CF5111E6BCFF}">
      <dgm:prSet/>
      <dgm:spPr/>
      <dgm:t>
        <a:bodyPr/>
        <a:lstStyle/>
        <a:p>
          <a:endParaRPr lang="en-US"/>
        </a:p>
      </dgm:t>
    </dgm:pt>
    <dgm:pt modelId="{24D3F6D8-D506-46C5-910E-9E287D4A6998}" type="sibTrans" cxnId="{B42A8A5F-9F6F-4B74-BF57-CF5111E6BCFF}">
      <dgm:prSet/>
      <dgm:spPr/>
      <dgm:t>
        <a:bodyPr/>
        <a:lstStyle/>
        <a:p>
          <a:endParaRPr lang="en-US"/>
        </a:p>
      </dgm:t>
    </dgm:pt>
    <dgm:pt modelId="{5F659186-6D52-4A32-BC4E-22DD5BE94CFD}">
      <dgm:prSet/>
      <dgm:spPr/>
      <dgm:t>
        <a:bodyPr/>
        <a:lstStyle/>
        <a:p>
          <a:r>
            <a:rPr lang="en-US" dirty="0"/>
            <a:t>Sky Woman</a:t>
          </a:r>
        </a:p>
      </dgm:t>
    </dgm:pt>
    <dgm:pt modelId="{11A65E60-EEA7-46CB-B894-FA0E6EE96139}" type="parTrans" cxnId="{B4B81E2D-9BDF-4E3D-A3EF-97D4CC6748A9}">
      <dgm:prSet/>
      <dgm:spPr/>
      <dgm:t>
        <a:bodyPr/>
        <a:lstStyle/>
        <a:p>
          <a:endParaRPr lang="en-US"/>
        </a:p>
      </dgm:t>
    </dgm:pt>
    <dgm:pt modelId="{4C6D0A8A-3AC4-417F-B1F0-02B50127B663}" type="sibTrans" cxnId="{B4B81E2D-9BDF-4E3D-A3EF-97D4CC6748A9}">
      <dgm:prSet/>
      <dgm:spPr/>
      <dgm:t>
        <a:bodyPr/>
        <a:lstStyle/>
        <a:p>
          <a:endParaRPr lang="en-US"/>
        </a:p>
      </dgm:t>
    </dgm:pt>
    <dgm:pt modelId="{51765DF1-5B75-4E48-B833-ADB712BDA052}">
      <dgm:prSet/>
      <dgm:spPr/>
      <dgm:t>
        <a:bodyPr/>
        <a:lstStyle/>
        <a:p>
          <a:r>
            <a:rPr lang="en-US" dirty="0" err="1"/>
            <a:t>Nanabush</a:t>
          </a:r>
          <a:endParaRPr lang="en-US" dirty="0"/>
        </a:p>
        <a:p>
          <a:r>
            <a:rPr lang="en-US" dirty="0"/>
            <a:t> (Trickster)</a:t>
          </a:r>
        </a:p>
      </dgm:t>
    </dgm:pt>
    <dgm:pt modelId="{7C0CDD64-CC62-4A8A-BDAA-86336A88E3EB}" type="parTrans" cxnId="{FD8BECD0-4E4A-4596-A629-8A9C219F96AD}">
      <dgm:prSet/>
      <dgm:spPr/>
      <dgm:t>
        <a:bodyPr/>
        <a:lstStyle/>
        <a:p>
          <a:endParaRPr lang="en-US"/>
        </a:p>
      </dgm:t>
    </dgm:pt>
    <dgm:pt modelId="{C8BC2469-CED5-4695-867B-BBA34A82D71A}" type="sibTrans" cxnId="{FD8BECD0-4E4A-4596-A629-8A9C219F96AD}">
      <dgm:prSet/>
      <dgm:spPr/>
      <dgm:t>
        <a:bodyPr/>
        <a:lstStyle/>
        <a:p>
          <a:endParaRPr lang="en-US"/>
        </a:p>
      </dgm:t>
    </dgm:pt>
    <dgm:pt modelId="{5A7107DB-99B0-4A82-938F-E5264692D57A}">
      <dgm:prSet/>
      <dgm:spPr/>
      <dgm:t>
        <a:bodyPr/>
        <a:lstStyle/>
        <a:p>
          <a:r>
            <a:rPr lang="en-US" dirty="0" err="1"/>
            <a:t>Aniwye</a:t>
          </a:r>
          <a:endParaRPr lang="en-US" dirty="0"/>
        </a:p>
      </dgm:t>
    </dgm:pt>
    <dgm:pt modelId="{A6C21AD2-1B6C-4564-829E-50DF6FA0122F}" type="parTrans" cxnId="{51ADFC65-ED7A-47AE-94A8-4D9D4DCDFAD2}">
      <dgm:prSet/>
      <dgm:spPr/>
      <dgm:t>
        <a:bodyPr/>
        <a:lstStyle/>
        <a:p>
          <a:endParaRPr lang="en-US"/>
        </a:p>
      </dgm:t>
    </dgm:pt>
    <dgm:pt modelId="{C861C84A-0389-41A3-B2BA-6163689B5EDC}" type="sibTrans" cxnId="{51ADFC65-ED7A-47AE-94A8-4D9D4DCDFAD2}">
      <dgm:prSet/>
      <dgm:spPr/>
      <dgm:t>
        <a:bodyPr/>
        <a:lstStyle/>
        <a:p>
          <a:endParaRPr lang="en-US"/>
        </a:p>
      </dgm:t>
    </dgm:pt>
    <dgm:pt modelId="{B7C577DA-3B78-48B6-BB06-B9F40ECB3096}" type="pres">
      <dgm:prSet presAssocID="{FF063FAC-421D-4340-9B0C-80270AADA6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9E9464A-C4EE-4909-B65C-6C1DD45E4DFF}" type="pres">
      <dgm:prSet presAssocID="{E991CC38-09ED-4080-82E2-204043115B63}" presName="hierRoot1" presStyleCnt="0"/>
      <dgm:spPr/>
    </dgm:pt>
    <dgm:pt modelId="{081758BB-42FF-4977-9396-55E503BEB069}" type="pres">
      <dgm:prSet presAssocID="{E991CC38-09ED-4080-82E2-204043115B63}" presName="composite" presStyleCnt="0"/>
      <dgm:spPr/>
    </dgm:pt>
    <dgm:pt modelId="{C421F0A8-9280-4C4D-BD43-61B2DC989FB7}" type="pres">
      <dgm:prSet presAssocID="{E991CC38-09ED-4080-82E2-204043115B63}" presName="image" presStyleLbl="node0" presStyleIdx="0" presStyleCnt="1"/>
      <dgm:spPr/>
    </dgm:pt>
    <dgm:pt modelId="{87C9A051-3B5A-49EA-B263-4DDF779D2877}" type="pres">
      <dgm:prSet presAssocID="{E991CC38-09ED-4080-82E2-204043115B63}" presName="text" presStyleLbl="revTx" presStyleIdx="0" presStyleCnt="5">
        <dgm:presLayoutVars>
          <dgm:chPref val="3"/>
        </dgm:presLayoutVars>
      </dgm:prSet>
      <dgm:spPr/>
    </dgm:pt>
    <dgm:pt modelId="{8E52316A-3AF4-4419-8BA6-E67E9490F908}" type="pres">
      <dgm:prSet presAssocID="{E991CC38-09ED-4080-82E2-204043115B63}" presName="hierChild2" presStyleCnt="0"/>
      <dgm:spPr/>
    </dgm:pt>
    <dgm:pt modelId="{31D5D669-4DA8-4679-AE24-ADDFC0D002BE}" type="pres">
      <dgm:prSet presAssocID="{B7CF3C17-5633-4BF1-851C-DCB3C551C3A2}" presName="Name10" presStyleLbl="parChTrans1D2" presStyleIdx="0" presStyleCnt="4"/>
      <dgm:spPr/>
    </dgm:pt>
    <dgm:pt modelId="{3E8EC82C-DD16-4DD2-A257-187E14DD8FC7}" type="pres">
      <dgm:prSet presAssocID="{C4A4D266-596C-4D99-8C64-19943DB869D9}" presName="hierRoot2" presStyleCnt="0"/>
      <dgm:spPr/>
    </dgm:pt>
    <dgm:pt modelId="{DDBE47BB-74F5-4488-9953-11E5F18D6FE1}" type="pres">
      <dgm:prSet presAssocID="{C4A4D266-596C-4D99-8C64-19943DB869D9}" presName="composite2" presStyleCnt="0"/>
      <dgm:spPr/>
    </dgm:pt>
    <dgm:pt modelId="{4BDAF373-6341-4700-A1A5-0A3EFCF17552}" type="pres">
      <dgm:prSet presAssocID="{C4A4D266-596C-4D99-8C64-19943DB869D9}" presName="image2" presStyleLbl="node2" presStyleIdx="0" presStyleCnt="4"/>
      <dgm:spPr/>
    </dgm:pt>
    <dgm:pt modelId="{6D9AD46C-AA84-4F02-BC5F-FB3F0EC82A21}" type="pres">
      <dgm:prSet presAssocID="{C4A4D266-596C-4D99-8C64-19943DB869D9}" presName="text2" presStyleLbl="revTx" presStyleIdx="1" presStyleCnt="5">
        <dgm:presLayoutVars>
          <dgm:chPref val="3"/>
        </dgm:presLayoutVars>
      </dgm:prSet>
      <dgm:spPr/>
    </dgm:pt>
    <dgm:pt modelId="{759E582B-B42A-4C69-8F3B-226D1214231F}" type="pres">
      <dgm:prSet presAssocID="{C4A4D266-596C-4D99-8C64-19943DB869D9}" presName="hierChild3" presStyleCnt="0"/>
      <dgm:spPr/>
    </dgm:pt>
    <dgm:pt modelId="{9A696B87-EECB-419A-9044-02A10256745A}" type="pres">
      <dgm:prSet presAssocID="{11A65E60-EEA7-46CB-B894-FA0E6EE96139}" presName="Name10" presStyleLbl="parChTrans1D2" presStyleIdx="1" presStyleCnt="4"/>
      <dgm:spPr/>
    </dgm:pt>
    <dgm:pt modelId="{DE4BAD99-1A4B-4198-A997-BD855479C223}" type="pres">
      <dgm:prSet presAssocID="{5F659186-6D52-4A32-BC4E-22DD5BE94CFD}" presName="hierRoot2" presStyleCnt="0"/>
      <dgm:spPr/>
    </dgm:pt>
    <dgm:pt modelId="{284E4B25-E919-4D4D-AA27-587E62E26D54}" type="pres">
      <dgm:prSet presAssocID="{5F659186-6D52-4A32-BC4E-22DD5BE94CFD}" presName="composite2" presStyleCnt="0"/>
      <dgm:spPr/>
    </dgm:pt>
    <dgm:pt modelId="{5DF452D8-FCB5-4830-AEC3-34E27F65ACD9}" type="pres">
      <dgm:prSet presAssocID="{5F659186-6D52-4A32-BC4E-22DD5BE94CFD}" presName="image2" presStyleLbl="node2" presStyleIdx="1" presStyleCnt="4"/>
      <dgm:spPr/>
    </dgm:pt>
    <dgm:pt modelId="{0032F056-CE03-4EBD-AE2E-CB26F7D89552}" type="pres">
      <dgm:prSet presAssocID="{5F659186-6D52-4A32-BC4E-22DD5BE94CFD}" presName="text2" presStyleLbl="revTx" presStyleIdx="2" presStyleCnt="5">
        <dgm:presLayoutVars>
          <dgm:chPref val="3"/>
        </dgm:presLayoutVars>
      </dgm:prSet>
      <dgm:spPr/>
    </dgm:pt>
    <dgm:pt modelId="{D6EEBEC3-8BEB-4763-9CD9-DF3A895CE1D7}" type="pres">
      <dgm:prSet presAssocID="{5F659186-6D52-4A32-BC4E-22DD5BE94CFD}" presName="hierChild3" presStyleCnt="0"/>
      <dgm:spPr/>
    </dgm:pt>
    <dgm:pt modelId="{AF8F3EFC-F6DF-43AA-8A11-4EF67AF1A0FC}" type="pres">
      <dgm:prSet presAssocID="{7C0CDD64-CC62-4A8A-BDAA-86336A88E3EB}" presName="Name10" presStyleLbl="parChTrans1D2" presStyleIdx="2" presStyleCnt="4"/>
      <dgm:spPr/>
    </dgm:pt>
    <dgm:pt modelId="{652A9826-EE2E-4F68-8901-E3194AB6459D}" type="pres">
      <dgm:prSet presAssocID="{51765DF1-5B75-4E48-B833-ADB712BDA052}" presName="hierRoot2" presStyleCnt="0"/>
      <dgm:spPr/>
    </dgm:pt>
    <dgm:pt modelId="{C98E92A3-E4F9-4312-A958-8ACF789D97A8}" type="pres">
      <dgm:prSet presAssocID="{51765DF1-5B75-4E48-B833-ADB712BDA052}" presName="composite2" presStyleCnt="0"/>
      <dgm:spPr/>
    </dgm:pt>
    <dgm:pt modelId="{673CA5C3-124E-470C-9221-CB08ADD0DA8B}" type="pres">
      <dgm:prSet presAssocID="{51765DF1-5B75-4E48-B833-ADB712BDA052}" presName="image2" presStyleLbl="node2" presStyleIdx="2" presStyleCnt="4"/>
      <dgm:spPr/>
    </dgm:pt>
    <dgm:pt modelId="{C9EF1518-8D54-4A24-B6F4-C1AE8BFB1F4E}" type="pres">
      <dgm:prSet presAssocID="{51765DF1-5B75-4E48-B833-ADB712BDA052}" presName="text2" presStyleLbl="revTx" presStyleIdx="3" presStyleCnt="5">
        <dgm:presLayoutVars>
          <dgm:chPref val="3"/>
        </dgm:presLayoutVars>
      </dgm:prSet>
      <dgm:spPr/>
    </dgm:pt>
    <dgm:pt modelId="{76A7F6ED-5809-4855-B919-8A9A2F8598A5}" type="pres">
      <dgm:prSet presAssocID="{51765DF1-5B75-4E48-B833-ADB712BDA052}" presName="hierChild3" presStyleCnt="0"/>
      <dgm:spPr/>
    </dgm:pt>
    <dgm:pt modelId="{9715C4CD-CE86-4435-8A51-C68B58B8DEC6}" type="pres">
      <dgm:prSet presAssocID="{A6C21AD2-1B6C-4564-829E-50DF6FA0122F}" presName="Name10" presStyleLbl="parChTrans1D2" presStyleIdx="3" presStyleCnt="4"/>
      <dgm:spPr/>
    </dgm:pt>
    <dgm:pt modelId="{FB507DD1-26FE-49E7-A00E-FD6953CF3C06}" type="pres">
      <dgm:prSet presAssocID="{5A7107DB-99B0-4A82-938F-E5264692D57A}" presName="hierRoot2" presStyleCnt="0"/>
      <dgm:spPr/>
    </dgm:pt>
    <dgm:pt modelId="{53CF8114-4D1F-4FBD-ABD0-35F310C2B0E0}" type="pres">
      <dgm:prSet presAssocID="{5A7107DB-99B0-4A82-938F-E5264692D57A}" presName="composite2" presStyleCnt="0"/>
      <dgm:spPr/>
    </dgm:pt>
    <dgm:pt modelId="{5C37D3E9-C25A-442E-895E-4AA66AD04B23}" type="pres">
      <dgm:prSet presAssocID="{5A7107DB-99B0-4A82-938F-E5264692D57A}" presName="image2" presStyleLbl="node2" presStyleIdx="3" presStyleCnt="4"/>
      <dgm:spPr/>
    </dgm:pt>
    <dgm:pt modelId="{22F5D82C-C15A-4646-BBF9-3D58A2836716}" type="pres">
      <dgm:prSet presAssocID="{5A7107DB-99B0-4A82-938F-E5264692D57A}" presName="text2" presStyleLbl="revTx" presStyleIdx="4" presStyleCnt="5">
        <dgm:presLayoutVars>
          <dgm:chPref val="3"/>
        </dgm:presLayoutVars>
      </dgm:prSet>
      <dgm:spPr/>
    </dgm:pt>
    <dgm:pt modelId="{FCF9C689-C048-4409-BB3B-CF82EC61D9B3}" type="pres">
      <dgm:prSet presAssocID="{5A7107DB-99B0-4A82-938F-E5264692D57A}" presName="hierChild3" presStyleCnt="0"/>
      <dgm:spPr/>
    </dgm:pt>
  </dgm:ptLst>
  <dgm:cxnLst>
    <dgm:cxn modelId="{B4B81E2D-9BDF-4E3D-A3EF-97D4CC6748A9}" srcId="{E991CC38-09ED-4080-82E2-204043115B63}" destId="{5F659186-6D52-4A32-BC4E-22DD5BE94CFD}" srcOrd="1" destOrd="0" parTransId="{11A65E60-EEA7-46CB-B894-FA0E6EE96139}" sibTransId="{4C6D0A8A-3AC4-417F-B1F0-02B50127B663}"/>
    <dgm:cxn modelId="{0FED563E-0E2C-4657-984F-0EB6E006E40E}" type="presOf" srcId="{E991CC38-09ED-4080-82E2-204043115B63}" destId="{87C9A051-3B5A-49EA-B263-4DDF779D2877}" srcOrd="0" destOrd="0" presId="urn:microsoft.com/office/officeart/2009/layout/CirclePictureHierarchy"/>
    <dgm:cxn modelId="{B42A8A5F-9F6F-4B74-BF57-CF5111E6BCFF}" srcId="{E991CC38-09ED-4080-82E2-204043115B63}" destId="{C4A4D266-596C-4D99-8C64-19943DB869D9}" srcOrd="0" destOrd="0" parTransId="{B7CF3C17-5633-4BF1-851C-DCB3C551C3A2}" sibTransId="{24D3F6D8-D506-46C5-910E-9E287D4A6998}"/>
    <dgm:cxn modelId="{51ADFC65-ED7A-47AE-94A8-4D9D4DCDFAD2}" srcId="{E991CC38-09ED-4080-82E2-204043115B63}" destId="{5A7107DB-99B0-4A82-938F-E5264692D57A}" srcOrd="3" destOrd="0" parTransId="{A6C21AD2-1B6C-4564-829E-50DF6FA0122F}" sibTransId="{C861C84A-0389-41A3-B2BA-6163689B5EDC}"/>
    <dgm:cxn modelId="{A61CD14B-FA20-4AD4-AEF5-ED2260354AB4}" type="presOf" srcId="{5F659186-6D52-4A32-BC4E-22DD5BE94CFD}" destId="{0032F056-CE03-4EBD-AE2E-CB26F7D89552}" srcOrd="0" destOrd="0" presId="urn:microsoft.com/office/officeart/2009/layout/CirclePictureHierarchy"/>
    <dgm:cxn modelId="{A6466472-F2DE-4F1E-9844-FAB5FF7ABC45}" srcId="{FF063FAC-421D-4340-9B0C-80270AADA62E}" destId="{E991CC38-09ED-4080-82E2-204043115B63}" srcOrd="0" destOrd="0" parTransId="{AFD7FAE4-754A-423E-820E-135918E9BD7E}" sibTransId="{7E782BF2-F56B-4E8E-BA77-15DD743EE784}"/>
    <dgm:cxn modelId="{C3183F94-7A39-4E65-97A2-C00FD83EB840}" type="presOf" srcId="{FF063FAC-421D-4340-9B0C-80270AADA62E}" destId="{B7C577DA-3B78-48B6-BB06-B9F40ECB3096}" srcOrd="0" destOrd="0" presId="urn:microsoft.com/office/officeart/2009/layout/CirclePictureHierarchy"/>
    <dgm:cxn modelId="{72247A9F-709E-48F8-BE1F-0A19B5E20368}" type="presOf" srcId="{A6C21AD2-1B6C-4564-829E-50DF6FA0122F}" destId="{9715C4CD-CE86-4435-8A51-C68B58B8DEC6}" srcOrd="0" destOrd="0" presId="urn:microsoft.com/office/officeart/2009/layout/CirclePictureHierarchy"/>
    <dgm:cxn modelId="{D1086BA8-3EE8-4B6E-8B84-863945E663D4}" type="presOf" srcId="{7C0CDD64-CC62-4A8A-BDAA-86336A88E3EB}" destId="{AF8F3EFC-F6DF-43AA-8A11-4EF67AF1A0FC}" srcOrd="0" destOrd="0" presId="urn:microsoft.com/office/officeart/2009/layout/CirclePictureHierarchy"/>
    <dgm:cxn modelId="{0CD10AB1-3ADF-4927-B726-5FCA28C3B557}" type="presOf" srcId="{11A65E60-EEA7-46CB-B894-FA0E6EE96139}" destId="{9A696B87-EECB-419A-9044-02A10256745A}" srcOrd="0" destOrd="0" presId="urn:microsoft.com/office/officeart/2009/layout/CirclePictureHierarchy"/>
    <dgm:cxn modelId="{CB4D0EC1-F025-4BFF-BA96-9A2A0F1657EA}" type="presOf" srcId="{C4A4D266-596C-4D99-8C64-19943DB869D9}" destId="{6D9AD46C-AA84-4F02-BC5F-FB3F0EC82A21}" srcOrd="0" destOrd="0" presId="urn:microsoft.com/office/officeart/2009/layout/CirclePictureHierarchy"/>
    <dgm:cxn modelId="{FD8BECD0-4E4A-4596-A629-8A9C219F96AD}" srcId="{E991CC38-09ED-4080-82E2-204043115B63}" destId="{51765DF1-5B75-4E48-B833-ADB712BDA052}" srcOrd="2" destOrd="0" parTransId="{7C0CDD64-CC62-4A8A-BDAA-86336A88E3EB}" sibTransId="{C8BC2469-CED5-4695-867B-BBA34A82D71A}"/>
    <dgm:cxn modelId="{103669DB-26EB-4A6F-85D3-13826F375A30}" type="presOf" srcId="{51765DF1-5B75-4E48-B833-ADB712BDA052}" destId="{C9EF1518-8D54-4A24-B6F4-C1AE8BFB1F4E}" srcOrd="0" destOrd="0" presId="urn:microsoft.com/office/officeart/2009/layout/CirclePictureHierarchy"/>
    <dgm:cxn modelId="{94FBCFEB-8EFE-4140-A890-762E7F7A9E4E}" type="presOf" srcId="{B7CF3C17-5633-4BF1-851C-DCB3C551C3A2}" destId="{31D5D669-4DA8-4679-AE24-ADDFC0D002BE}" srcOrd="0" destOrd="0" presId="urn:microsoft.com/office/officeart/2009/layout/CirclePictureHierarchy"/>
    <dgm:cxn modelId="{AA447FF6-2ADE-47E4-AF9F-BC018323A706}" type="presOf" srcId="{5A7107DB-99B0-4A82-938F-E5264692D57A}" destId="{22F5D82C-C15A-4646-BBF9-3D58A2836716}" srcOrd="0" destOrd="0" presId="urn:microsoft.com/office/officeart/2009/layout/CirclePictureHierarchy"/>
    <dgm:cxn modelId="{16B1DF32-2E96-4B23-86B8-C9803AE6CE7C}" type="presParOf" srcId="{B7C577DA-3B78-48B6-BB06-B9F40ECB3096}" destId="{19E9464A-C4EE-4909-B65C-6C1DD45E4DFF}" srcOrd="0" destOrd="0" presId="urn:microsoft.com/office/officeart/2009/layout/CirclePictureHierarchy"/>
    <dgm:cxn modelId="{FF8C540F-144B-45D0-9E6C-98125BBECFED}" type="presParOf" srcId="{19E9464A-C4EE-4909-B65C-6C1DD45E4DFF}" destId="{081758BB-42FF-4977-9396-55E503BEB069}" srcOrd="0" destOrd="0" presId="urn:microsoft.com/office/officeart/2009/layout/CirclePictureHierarchy"/>
    <dgm:cxn modelId="{8F3DA01E-57E7-4163-8695-56CD58B22284}" type="presParOf" srcId="{081758BB-42FF-4977-9396-55E503BEB069}" destId="{C421F0A8-9280-4C4D-BD43-61B2DC989FB7}" srcOrd="0" destOrd="0" presId="urn:microsoft.com/office/officeart/2009/layout/CirclePictureHierarchy"/>
    <dgm:cxn modelId="{28BCBB26-32F5-48F2-B28E-7312BB7F1193}" type="presParOf" srcId="{081758BB-42FF-4977-9396-55E503BEB069}" destId="{87C9A051-3B5A-49EA-B263-4DDF779D2877}" srcOrd="1" destOrd="0" presId="urn:microsoft.com/office/officeart/2009/layout/CirclePictureHierarchy"/>
    <dgm:cxn modelId="{D4B2E2C8-8A79-4F96-B808-5A0C49EDCF00}" type="presParOf" srcId="{19E9464A-C4EE-4909-B65C-6C1DD45E4DFF}" destId="{8E52316A-3AF4-4419-8BA6-E67E9490F908}" srcOrd="1" destOrd="0" presId="urn:microsoft.com/office/officeart/2009/layout/CirclePictureHierarchy"/>
    <dgm:cxn modelId="{0CA7FD20-F31B-4B8B-B4A3-96DFD7D44AB4}" type="presParOf" srcId="{8E52316A-3AF4-4419-8BA6-E67E9490F908}" destId="{31D5D669-4DA8-4679-AE24-ADDFC0D002BE}" srcOrd="0" destOrd="0" presId="urn:microsoft.com/office/officeart/2009/layout/CirclePictureHierarchy"/>
    <dgm:cxn modelId="{866F448C-F0BF-4151-ABD2-1F47F18F8164}" type="presParOf" srcId="{8E52316A-3AF4-4419-8BA6-E67E9490F908}" destId="{3E8EC82C-DD16-4DD2-A257-187E14DD8FC7}" srcOrd="1" destOrd="0" presId="urn:microsoft.com/office/officeart/2009/layout/CirclePictureHierarchy"/>
    <dgm:cxn modelId="{F7990FD6-DAA5-4871-BC68-C37B3A7D073E}" type="presParOf" srcId="{3E8EC82C-DD16-4DD2-A257-187E14DD8FC7}" destId="{DDBE47BB-74F5-4488-9953-11E5F18D6FE1}" srcOrd="0" destOrd="0" presId="urn:microsoft.com/office/officeart/2009/layout/CirclePictureHierarchy"/>
    <dgm:cxn modelId="{D4D055E0-36A1-44E8-A059-461AAE7F0551}" type="presParOf" srcId="{DDBE47BB-74F5-4488-9953-11E5F18D6FE1}" destId="{4BDAF373-6341-4700-A1A5-0A3EFCF17552}" srcOrd="0" destOrd="0" presId="urn:microsoft.com/office/officeart/2009/layout/CirclePictureHierarchy"/>
    <dgm:cxn modelId="{C9C33814-8082-4AA1-85DA-CAD70923E81F}" type="presParOf" srcId="{DDBE47BB-74F5-4488-9953-11E5F18D6FE1}" destId="{6D9AD46C-AA84-4F02-BC5F-FB3F0EC82A21}" srcOrd="1" destOrd="0" presId="urn:microsoft.com/office/officeart/2009/layout/CirclePictureHierarchy"/>
    <dgm:cxn modelId="{AF8CDB44-0BFA-462F-A95E-5008BE5BD878}" type="presParOf" srcId="{3E8EC82C-DD16-4DD2-A257-187E14DD8FC7}" destId="{759E582B-B42A-4C69-8F3B-226D1214231F}" srcOrd="1" destOrd="0" presId="urn:microsoft.com/office/officeart/2009/layout/CirclePictureHierarchy"/>
    <dgm:cxn modelId="{C5236644-8662-42DC-8513-808B36E751FD}" type="presParOf" srcId="{8E52316A-3AF4-4419-8BA6-E67E9490F908}" destId="{9A696B87-EECB-419A-9044-02A10256745A}" srcOrd="2" destOrd="0" presId="urn:microsoft.com/office/officeart/2009/layout/CirclePictureHierarchy"/>
    <dgm:cxn modelId="{066583B5-EB91-458F-A944-62655778BBCA}" type="presParOf" srcId="{8E52316A-3AF4-4419-8BA6-E67E9490F908}" destId="{DE4BAD99-1A4B-4198-A997-BD855479C223}" srcOrd="3" destOrd="0" presId="urn:microsoft.com/office/officeart/2009/layout/CirclePictureHierarchy"/>
    <dgm:cxn modelId="{BF9D8809-DE8C-4CE6-8177-CD07D4BBC50F}" type="presParOf" srcId="{DE4BAD99-1A4B-4198-A997-BD855479C223}" destId="{284E4B25-E919-4D4D-AA27-587E62E26D54}" srcOrd="0" destOrd="0" presId="urn:microsoft.com/office/officeart/2009/layout/CirclePictureHierarchy"/>
    <dgm:cxn modelId="{D8B8426A-E8D2-47CC-B188-A65FC4632D4F}" type="presParOf" srcId="{284E4B25-E919-4D4D-AA27-587E62E26D54}" destId="{5DF452D8-FCB5-4830-AEC3-34E27F65ACD9}" srcOrd="0" destOrd="0" presId="urn:microsoft.com/office/officeart/2009/layout/CirclePictureHierarchy"/>
    <dgm:cxn modelId="{BE6E0A11-FC7A-4ACB-B6C7-2EA371DA3A65}" type="presParOf" srcId="{284E4B25-E919-4D4D-AA27-587E62E26D54}" destId="{0032F056-CE03-4EBD-AE2E-CB26F7D89552}" srcOrd="1" destOrd="0" presId="urn:microsoft.com/office/officeart/2009/layout/CirclePictureHierarchy"/>
    <dgm:cxn modelId="{3BF2698C-5DE2-4803-9966-4A68F43AF082}" type="presParOf" srcId="{DE4BAD99-1A4B-4198-A997-BD855479C223}" destId="{D6EEBEC3-8BEB-4763-9CD9-DF3A895CE1D7}" srcOrd="1" destOrd="0" presId="urn:microsoft.com/office/officeart/2009/layout/CirclePictureHierarchy"/>
    <dgm:cxn modelId="{8A27E06D-FCC0-486C-9A97-EFB67016B820}" type="presParOf" srcId="{8E52316A-3AF4-4419-8BA6-E67E9490F908}" destId="{AF8F3EFC-F6DF-43AA-8A11-4EF67AF1A0FC}" srcOrd="4" destOrd="0" presId="urn:microsoft.com/office/officeart/2009/layout/CirclePictureHierarchy"/>
    <dgm:cxn modelId="{F3EBE5D2-2440-480F-B047-2DE5DB776652}" type="presParOf" srcId="{8E52316A-3AF4-4419-8BA6-E67E9490F908}" destId="{652A9826-EE2E-4F68-8901-E3194AB6459D}" srcOrd="5" destOrd="0" presId="urn:microsoft.com/office/officeart/2009/layout/CirclePictureHierarchy"/>
    <dgm:cxn modelId="{F8E9C2FF-C455-444B-B4F9-19204EB05095}" type="presParOf" srcId="{652A9826-EE2E-4F68-8901-E3194AB6459D}" destId="{C98E92A3-E4F9-4312-A958-8ACF789D97A8}" srcOrd="0" destOrd="0" presId="urn:microsoft.com/office/officeart/2009/layout/CirclePictureHierarchy"/>
    <dgm:cxn modelId="{1E06607D-618D-4123-B528-E2943AF842F0}" type="presParOf" srcId="{C98E92A3-E4F9-4312-A958-8ACF789D97A8}" destId="{673CA5C3-124E-470C-9221-CB08ADD0DA8B}" srcOrd="0" destOrd="0" presId="urn:microsoft.com/office/officeart/2009/layout/CirclePictureHierarchy"/>
    <dgm:cxn modelId="{0A1F6593-53EC-4784-A6C0-37993ABC8542}" type="presParOf" srcId="{C98E92A3-E4F9-4312-A958-8ACF789D97A8}" destId="{C9EF1518-8D54-4A24-B6F4-C1AE8BFB1F4E}" srcOrd="1" destOrd="0" presId="urn:microsoft.com/office/officeart/2009/layout/CirclePictureHierarchy"/>
    <dgm:cxn modelId="{39BDC158-DEB7-4A11-A2D5-2FC6D8489D7A}" type="presParOf" srcId="{652A9826-EE2E-4F68-8901-E3194AB6459D}" destId="{76A7F6ED-5809-4855-B919-8A9A2F8598A5}" srcOrd="1" destOrd="0" presId="urn:microsoft.com/office/officeart/2009/layout/CirclePictureHierarchy"/>
    <dgm:cxn modelId="{F9B255B7-FABA-4B80-8C80-F4F77D972608}" type="presParOf" srcId="{8E52316A-3AF4-4419-8BA6-E67E9490F908}" destId="{9715C4CD-CE86-4435-8A51-C68B58B8DEC6}" srcOrd="6" destOrd="0" presId="urn:microsoft.com/office/officeart/2009/layout/CirclePictureHierarchy"/>
    <dgm:cxn modelId="{EB16DE2E-ABB6-4E78-9509-9A57E3DB8FF2}" type="presParOf" srcId="{8E52316A-3AF4-4419-8BA6-E67E9490F908}" destId="{FB507DD1-26FE-49E7-A00E-FD6953CF3C06}" srcOrd="7" destOrd="0" presId="urn:microsoft.com/office/officeart/2009/layout/CirclePictureHierarchy"/>
    <dgm:cxn modelId="{4E5C47D2-1C1D-4114-9DF7-16B833D6792E}" type="presParOf" srcId="{FB507DD1-26FE-49E7-A00E-FD6953CF3C06}" destId="{53CF8114-4D1F-4FBD-ABD0-35F310C2B0E0}" srcOrd="0" destOrd="0" presId="urn:microsoft.com/office/officeart/2009/layout/CirclePictureHierarchy"/>
    <dgm:cxn modelId="{90B70AE8-8AFD-483C-868A-4834F05C468A}" type="presParOf" srcId="{53CF8114-4D1F-4FBD-ABD0-35F310C2B0E0}" destId="{5C37D3E9-C25A-442E-895E-4AA66AD04B23}" srcOrd="0" destOrd="0" presId="urn:microsoft.com/office/officeart/2009/layout/CirclePictureHierarchy"/>
    <dgm:cxn modelId="{261CD1F3-1057-43E3-8A18-16BB1DBA3863}" type="presParOf" srcId="{53CF8114-4D1F-4FBD-ABD0-35F310C2B0E0}" destId="{22F5D82C-C15A-4646-BBF9-3D58A2836716}" srcOrd="1" destOrd="0" presId="urn:microsoft.com/office/officeart/2009/layout/CirclePictureHierarchy"/>
    <dgm:cxn modelId="{0CC315F0-4F9C-4B1D-BA2D-0C29C66E4A87}" type="presParOf" srcId="{FB507DD1-26FE-49E7-A00E-FD6953CF3C06}" destId="{FCF9C689-C048-4409-BB3B-CF82EC61D9B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5C4CD-CE86-4435-8A51-C68B58B8DEC6}">
      <dsp:nvSpPr>
        <dsp:cNvPr id="0" name=""/>
        <dsp:cNvSpPr/>
      </dsp:nvSpPr>
      <dsp:spPr>
        <a:xfrm>
          <a:off x="4401362" y="1962558"/>
          <a:ext cx="3922867" cy="299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70"/>
              </a:lnTo>
              <a:lnTo>
                <a:pt x="3922867" y="150970"/>
              </a:lnTo>
              <a:lnTo>
                <a:pt x="3922867" y="29956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8F3EFC-F6DF-43AA-8A11-4EF67AF1A0FC}">
      <dsp:nvSpPr>
        <dsp:cNvPr id="0" name=""/>
        <dsp:cNvSpPr/>
      </dsp:nvSpPr>
      <dsp:spPr>
        <a:xfrm>
          <a:off x="4401362" y="1962558"/>
          <a:ext cx="1307622" cy="299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70"/>
              </a:lnTo>
              <a:lnTo>
                <a:pt x="1307622" y="150970"/>
              </a:lnTo>
              <a:lnTo>
                <a:pt x="1307622" y="29956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696B87-EECB-419A-9044-02A10256745A}">
      <dsp:nvSpPr>
        <dsp:cNvPr id="0" name=""/>
        <dsp:cNvSpPr/>
      </dsp:nvSpPr>
      <dsp:spPr>
        <a:xfrm>
          <a:off x="3093740" y="1962558"/>
          <a:ext cx="1307622" cy="299564"/>
        </a:xfrm>
        <a:custGeom>
          <a:avLst/>
          <a:gdLst/>
          <a:ahLst/>
          <a:cxnLst/>
          <a:rect l="0" t="0" r="0" b="0"/>
          <a:pathLst>
            <a:path>
              <a:moveTo>
                <a:pt x="1307622" y="0"/>
              </a:moveTo>
              <a:lnTo>
                <a:pt x="1307622" y="150970"/>
              </a:lnTo>
              <a:lnTo>
                <a:pt x="0" y="150970"/>
              </a:lnTo>
              <a:lnTo>
                <a:pt x="0" y="29956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5D669-4DA8-4679-AE24-ADDFC0D002BE}">
      <dsp:nvSpPr>
        <dsp:cNvPr id="0" name=""/>
        <dsp:cNvSpPr/>
      </dsp:nvSpPr>
      <dsp:spPr>
        <a:xfrm>
          <a:off x="478495" y="1962558"/>
          <a:ext cx="3922867" cy="299564"/>
        </a:xfrm>
        <a:custGeom>
          <a:avLst/>
          <a:gdLst/>
          <a:ahLst/>
          <a:cxnLst/>
          <a:rect l="0" t="0" r="0" b="0"/>
          <a:pathLst>
            <a:path>
              <a:moveTo>
                <a:pt x="3922867" y="0"/>
              </a:moveTo>
              <a:lnTo>
                <a:pt x="3922867" y="150970"/>
              </a:lnTo>
              <a:lnTo>
                <a:pt x="0" y="150970"/>
              </a:lnTo>
              <a:lnTo>
                <a:pt x="0" y="29956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1F0A8-9280-4C4D-BD43-61B2DC989FB7}">
      <dsp:nvSpPr>
        <dsp:cNvPr id="0" name=""/>
        <dsp:cNvSpPr/>
      </dsp:nvSpPr>
      <dsp:spPr>
        <a:xfrm>
          <a:off x="3925863" y="1011560"/>
          <a:ext cx="950998" cy="950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9A051-3B5A-49EA-B263-4DDF779D2877}">
      <dsp:nvSpPr>
        <dsp:cNvPr id="0" name=""/>
        <dsp:cNvSpPr/>
      </dsp:nvSpPr>
      <dsp:spPr>
        <a:xfrm>
          <a:off x="4876861" y="1009182"/>
          <a:ext cx="1426497" cy="950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Great Spirit</a:t>
          </a:r>
        </a:p>
      </dsp:txBody>
      <dsp:txXfrm>
        <a:off x="4876861" y="1009182"/>
        <a:ext cx="1426497" cy="950998"/>
      </dsp:txXfrm>
    </dsp:sp>
    <dsp:sp modelId="{4BDAF373-6341-4700-A1A5-0A3EFCF17552}">
      <dsp:nvSpPr>
        <dsp:cNvPr id="0" name=""/>
        <dsp:cNvSpPr/>
      </dsp:nvSpPr>
      <dsp:spPr>
        <a:xfrm>
          <a:off x="2996" y="2262122"/>
          <a:ext cx="950998" cy="950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AD46C-AA84-4F02-BC5F-FB3F0EC82A21}">
      <dsp:nvSpPr>
        <dsp:cNvPr id="0" name=""/>
        <dsp:cNvSpPr/>
      </dsp:nvSpPr>
      <dsp:spPr>
        <a:xfrm>
          <a:off x="953994" y="2259745"/>
          <a:ext cx="1426497" cy="950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Mother Earth</a:t>
          </a:r>
        </a:p>
      </dsp:txBody>
      <dsp:txXfrm>
        <a:off x="953994" y="2259745"/>
        <a:ext cx="1426497" cy="950998"/>
      </dsp:txXfrm>
    </dsp:sp>
    <dsp:sp modelId="{5DF452D8-FCB5-4830-AEC3-34E27F65ACD9}">
      <dsp:nvSpPr>
        <dsp:cNvPr id="0" name=""/>
        <dsp:cNvSpPr/>
      </dsp:nvSpPr>
      <dsp:spPr>
        <a:xfrm>
          <a:off x="2618241" y="2262122"/>
          <a:ext cx="950998" cy="950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2F056-CE03-4EBD-AE2E-CB26F7D89552}">
      <dsp:nvSpPr>
        <dsp:cNvPr id="0" name=""/>
        <dsp:cNvSpPr/>
      </dsp:nvSpPr>
      <dsp:spPr>
        <a:xfrm>
          <a:off x="3569239" y="2259745"/>
          <a:ext cx="1426497" cy="950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Sky Woman</a:t>
          </a:r>
        </a:p>
      </dsp:txBody>
      <dsp:txXfrm>
        <a:off x="3569239" y="2259745"/>
        <a:ext cx="1426497" cy="950998"/>
      </dsp:txXfrm>
    </dsp:sp>
    <dsp:sp modelId="{673CA5C3-124E-470C-9221-CB08ADD0DA8B}">
      <dsp:nvSpPr>
        <dsp:cNvPr id="0" name=""/>
        <dsp:cNvSpPr/>
      </dsp:nvSpPr>
      <dsp:spPr>
        <a:xfrm>
          <a:off x="5233486" y="2262122"/>
          <a:ext cx="950998" cy="950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F1518-8D54-4A24-B6F4-C1AE8BFB1F4E}">
      <dsp:nvSpPr>
        <dsp:cNvPr id="0" name=""/>
        <dsp:cNvSpPr/>
      </dsp:nvSpPr>
      <dsp:spPr>
        <a:xfrm>
          <a:off x="6184484" y="2259745"/>
          <a:ext cx="1426497" cy="950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Nanabush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(Trickster)</a:t>
          </a:r>
        </a:p>
      </dsp:txBody>
      <dsp:txXfrm>
        <a:off x="6184484" y="2259745"/>
        <a:ext cx="1426497" cy="950998"/>
      </dsp:txXfrm>
    </dsp:sp>
    <dsp:sp modelId="{5C37D3E9-C25A-442E-895E-4AA66AD04B23}">
      <dsp:nvSpPr>
        <dsp:cNvPr id="0" name=""/>
        <dsp:cNvSpPr/>
      </dsp:nvSpPr>
      <dsp:spPr>
        <a:xfrm>
          <a:off x="7848730" y="2262122"/>
          <a:ext cx="950998" cy="950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5D82C-C15A-4646-BBF9-3D58A2836716}">
      <dsp:nvSpPr>
        <dsp:cNvPr id="0" name=""/>
        <dsp:cNvSpPr/>
      </dsp:nvSpPr>
      <dsp:spPr>
        <a:xfrm>
          <a:off x="8799729" y="2259745"/>
          <a:ext cx="1426497" cy="950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Aniwye</a:t>
          </a:r>
          <a:endParaRPr lang="en-US" sz="2000" kern="1200" dirty="0"/>
        </a:p>
      </dsp:txBody>
      <dsp:txXfrm>
        <a:off x="8799729" y="2259745"/>
        <a:ext cx="1426497" cy="950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1D0B2-7A0D-4418-8283-FE9261C6FC6D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E097F-551C-4C34-836C-918DDA13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9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8ABE3C1-DBE1-495D-B57B-2849774B866A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1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0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015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10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26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32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20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FA3F48C-C7C6-4055-9F49-3777875E72AE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31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8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1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9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4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3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77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8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4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44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7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ZkDqzpNsg6U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0159" y="1249251"/>
            <a:ext cx="10367492" cy="899939"/>
          </a:xfrm>
        </p:spPr>
        <p:txBody>
          <a:bodyPr/>
          <a:lstStyle/>
          <a:p>
            <a:r>
              <a:rPr lang="en-US" dirty="0"/>
              <a:t>Moral and Spiritual Teachings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1076" y="2286671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Native Spirituality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559" y="3148091"/>
            <a:ext cx="4730691" cy="3039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9812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The Creator and other Spirits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641138"/>
              </p:ext>
            </p:extLst>
          </p:nvPr>
        </p:nvGraphicFramePr>
        <p:xfrm>
          <a:off x="1400399" y="2358801"/>
          <a:ext cx="10229223" cy="4222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2959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65409-D327-4F51-B7B6-5C03E1A5B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Textbook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13726-E05F-4F4B-A2CA-C6DEB0D9A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Please make notes on the following topics from your textbook: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400" b="1" dirty="0"/>
              <a:t>The Great Spirit (p. 86-87)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400" b="1" dirty="0"/>
              <a:t>The Trickster (p. 87)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400" b="1" dirty="0"/>
              <a:t>Shaman (p. 88)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400" b="1" dirty="0"/>
              <a:t>The Medicine Wheel (p. 88-89)</a:t>
            </a:r>
          </a:p>
        </p:txBody>
      </p:sp>
    </p:spTree>
    <p:extLst>
      <p:ext uri="{BB962C8B-B14F-4D97-AF65-F5344CB8AC3E}">
        <p14:creationId xmlns:p14="http://schemas.microsoft.com/office/powerpoint/2010/main" val="306229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Aboriginal Moral Teachings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2"/>
            <a:ext cx="7861006" cy="4154079"/>
          </a:xfrm>
        </p:spPr>
        <p:txBody>
          <a:bodyPr>
            <a:noAutofit/>
          </a:bodyPr>
          <a:lstStyle/>
          <a:p>
            <a:r>
              <a:rPr lang="en-US" sz="3600" dirty="0"/>
              <a:t>The Earth is understood to have sacred value and humans must </a:t>
            </a:r>
            <a:r>
              <a:rPr lang="en-US" sz="3600" u="sng" dirty="0"/>
              <a:t>care</a:t>
            </a:r>
            <a:r>
              <a:rPr lang="en-US" sz="3600" dirty="0"/>
              <a:t> for the earth.</a:t>
            </a:r>
          </a:p>
          <a:p>
            <a:r>
              <a:rPr lang="en-US" sz="3600" dirty="0"/>
              <a:t>Human beings do </a:t>
            </a:r>
            <a:r>
              <a:rPr lang="en-US" sz="3600" u="sng" dirty="0"/>
              <a:t>not</a:t>
            </a:r>
            <a:r>
              <a:rPr lang="en-US" sz="3600" dirty="0"/>
              <a:t> control nature.</a:t>
            </a:r>
          </a:p>
          <a:p>
            <a:r>
              <a:rPr lang="en-US" sz="3600" dirty="0"/>
              <a:t>All life is interconnected – humans, animals, and plants.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147" y="3129566"/>
            <a:ext cx="3063416" cy="30634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8963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/>
              <a:t>Aboriginal Teachings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2336872"/>
            <a:ext cx="6542468" cy="4154079"/>
          </a:xfrm>
        </p:spPr>
        <p:txBody>
          <a:bodyPr>
            <a:noAutofit/>
          </a:bodyPr>
          <a:lstStyle/>
          <a:p>
            <a:r>
              <a:rPr lang="en-US" sz="4000" dirty="0"/>
              <a:t>When we lose our interconnectedness there will be no balance.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30" y="2846231"/>
            <a:ext cx="4565913" cy="31656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77084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77875"/>
            <a:ext cx="6597650" cy="4887913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/>
              <a:t>When taking the life of a plant or animal of the earth, a person must pay respect to the spirit of that plant, animal etc.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>
                <a:hlinkClick r:id="rId2"/>
              </a:rPr>
              <a:t>Buffalo Scene - Dances with Wolves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105" y="2577594"/>
            <a:ext cx="4117144" cy="308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71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65915" y="374650"/>
            <a:ext cx="9350062" cy="6129338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Your beliefs should be reflected in your actions.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All spiritual beliefs should be respected.</a:t>
            </a:r>
          </a:p>
          <a:p>
            <a:endParaRPr lang="en-US" sz="3600" dirty="0"/>
          </a:p>
          <a:p>
            <a:r>
              <a:rPr lang="en-US" sz="3600" dirty="0"/>
              <a:t>Do not interfere (model </a:t>
            </a:r>
            <a:r>
              <a:rPr lang="en-US" sz="3600" dirty="0" err="1"/>
              <a:t>behaviour</a:t>
            </a:r>
            <a:r>
              <a:rPr lang="en-US" sz="3600" dirty="0"/>
              <a:t> and show by example).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Everything is shared. Take only what you need.</a:t>
            </a:r>
          </a:p>
        </p:txBody>
      </p:sp>
    </p:spTree>
    <p:extLst>
      <p:ext uri="{BB962C8B-B14F-4D97-AF65-F5344CB8AC3E}">
        <p14:creationId xmlns:p14="http://schemas.microsoft.com/office/powerpoint/2010/main" val="305313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2580" y="374650"/>
            <a:ext cx="9374233" cy="6129338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Community and family are valued greatly, including extended families and older generations. 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/>
              <a:t>Respect must be shown to every individual and all people are equal (children, adults, elderly etc.).</a:t>
            </a:r>
          </a:p>
        </p:txBody>
      </p:sp>
    </p:spTree>
    <p:extLst>
      <p:ext uri="{BB962C8B-B14F-4D97-AF65-F5344CB8AC3E}">
        <p14:creationId xmlns:p14="http://schemas.microsoft.com/office/powerpoint/2010/main" val="254864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/>
              <a:t>Spiritual Teachings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7861006" cy="4154079"/>
          </a:xfrm>
        </p:spPr>
        <p:txBody>
          <a:bodyPr>
            <a:noAutofit/>
          </a:bodyPr>
          <a:lstStyle/>
          <a:p>
            <a:r>
              <a:rPr lang="en-US" sz="4000" dirty="0"/>
              <a:t>The universe is home to forces or spirits, some small some great, some good and some dangerous.</a:t>
            </a:r>
          </a:p>
          <a:p>
            <a:r>
              <a:rPr lang="en-US" sz="4000" dirty="0"/>
              <a:t>Humans must act to keep these spirits in harmony.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328" y="2336872"/>
            <a:ext cx="338137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1209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/>
              <a:t>Spiritual Teachings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2"/>
            <a:ext cx="7639430" cy="4154079"/>
          </a:xfrm>
        </p:spPr>
        <p:txBody>
          <a:bodyPr>
            <a:noAutofit/>
          </a:bodyPr>
          <a:lstStyle/>
          <a:p>
            <a:r>
              <a:rPr lang="en-US" sz="3200" dirty="0"/>
              <a:t>The Great Spirit created the universe and is present in all of creation. </a:t>
            </a:r>
          </a:p>
          <a:p>
            <a:r>
              <a:rPr lang="en-US" sz="3200" dirty="0"/>
              <a:t>Other Spirits become guardians of people’s spirit lives. </a:t>
            </a:r>
          </a:p>
          <a:p>
            <a:r>
              <a:rPr lang="en-US" sz="3200" dirty="0"/>
              <a:t>Consider the Catholic belief in the existence of guardian angels.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540" y="2990313"/>
            <a:ext cx="3077107" cy="28309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14150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Names for the Great Spirit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771834"/>
              </p:ext>
            </p:extLst>
          </p:nvPr>
        </p:nvGraphicFramePr>
        <p:xfrm>
          <a:off x="1155698" y="2603498"/>
          <a:ext cx="9778464" cy="3076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9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0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Tribal</a:t>
                      </a:r>
                      <a:r>
                        <a:rPr lang="en-US" sz="2800" baseline="0" dirty="0"/>
                        <a:t> Group</a:t>
                      </a:r>
                      <a:endParaRPr lang="en-US" sz="2800" dirty="0"/>
                    </a:p>
                  </a:txBody>
                  <a:tcPr marL="83936" marR="839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Name</a:t>
                      </a:r>
                    </a:p>
                  </a:txBody>
                  <a:tcPr marL="83936" marR="8393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021">
                <a:tc>
                  <a:txBody>
                    <a:bodyPr/>
                    <a:lstStyle/>
                    <a:p>
                      <a:r>
                        <a:rPr lang="en-US" sz="2800" dirty="0"/>
                        <a:t>Siouan People</a:t>
                      </a:r>
                    </a:p>
                  </a:txBody>
                  <a:tcPr marL="83936" marR="83936"/>
                </a:tc>
                <a:tc>
                  <a:txBody>
                    <a:bodyPr/>
                    <a:lstStyle/>
                    <a:p>
                      <a:r>
                        <a:rPr lang="en-US" sz="2800" baseline="0" dirty="0" err="1"/>
                        <a:t>Wakan</a:t>
                      </a:r>
                      <a:r>
                        <a:rPr lang="en-US" sz="2800" baseline="0" dirty="0"/>
                        <a:t> Tanka</a:t>
                      </a:r>
                      <a:endParaRPr lang="en-US" sz="2800" dirty="0"/>
                    </a:p>
                  </a:txBody>
                  <a:tcPr marL="83936" marR="8393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021">
                <a:tc>
                  <a:txBody>
                    <a:bodyPr/>
                    <a:lstStyle/>
                    <a:p>
                      <a:r>
                        <a:rPr lang="en-US" sz="2800" dirty="0" err="1"/>
                        <a:t>Haudenosaune</a:t>
                      </a:r>
                      <a:r>
                        <a:rPr lang="en-US" sz="2800" baseline="0" dirty="0"/>
                        <a:t> (Iroquois)</a:t>
                      </a:r>
                      <a:endParaRPr lang="en-US" sz="2800" dirty="0"/>
                    </a:p>
                  </a:txBody>
                  <a:tcPr marL="83936" marR="83936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Orenda</a:t>
                      </a:r>
                      <a:endParaRPr lang="en-US" sz="2800" dirty="0"/>
                    </a:p>
                  </a:txBody>
                  <a:tcPr marL="83936" marR="8393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021">
                <a:tc>
                  <a:txBody>
                    <a:bodyPr/>
                    <a:lstStyle/>
                    <a:p>
                      <a:r>
                        <a:rPr lang="en-US" sz="2800" dirty="0" err="1"/>
                        <a:t>Algonkian</a:t>
                      </a:r>
                      <a:endParaRPr lang="en-US" sz="2800" dirty="0"/>
                    </a:p>
                  </a:txBody>
                  <a:tcPr marL="83936" marR="83936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Manitou</a:t>
                      </a:r>
                    </a:p>
                  </a:txBody>
                  <a:tcPr marL="83936" marR="8393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044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440</TotalTime>
  <Words>311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3</vt:lpstr>
      <vt:lpstr>Ion Boardroom</vt:lpstr>
      <vt:lpstr>Moral and Spiritual Teachings</vt:lpstr>
      <vt:lpstr>Aboriginal Moral Teachings Continued</vt:lpstr>
      <vt:lpstr>Aboriginal Teachings Continued</vt:lpstr>
      <vt:lpstr>PowerPoint Presentation</vt:lpstr>
      <vt:lpstr>PowerPoint Presentation</vt:lpstr>
      <vt:lpstr>PowerPoint Presentation</vt:lpstr>
      <vt:lpstr>Spiritual Teachings</vt:lpstr>
      <vt:lpstr>Spiritual Teachings Continued</vt:lpstr>
      <vt:lpstr>Names for the Great Spirit</vt:lpstr>
      <vt:lpstr>The Creator and other Spirits</vt:lpstr>
      <vt:lpstr>Textbook Work</vt:lpstr>
    </vt:vector>
  </TitlesOfParts>
  <Company>LDCSB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Grandfather Teachings</dc:title>
  <dc:creator>Bechberger, Mary I</dc:creator>
  <cp:lastModifiedBy>williamskelly835@gmail.com</cp:lastModifiedBy>
  <cp:revision>34</cp:revision>
  <cp:lastPrinted>2016-09-14T20:28:09Z</cp:lastPrinted>
  <dcterms:created xsi:type="dcterms:W3CDTF">2014-09-23T12:47:18Z</dcterms:created>
  <dcterms:modified xsi:type="dcterms:W3CDTF">2019-09-22T23:44:19Z</dcterms:modified>
</cp:coreProperties>
</file>