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Reflective Paragraph Topic Choices</a:t>
            </a:r>
          </a:p>
        </p:txBody>
      </p:sp>
    </p:spTree>
    <p:extLst>
      <p:ext uri="{BB962C8B-B14F-4D97-AF65-F5344CB8AC3E}">
        <p14:creationId xmlns:p14="http://schemas.microsoft.com/office/powerpoint/2010/main" val="15223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11986"/>
            <a:ext cx="8911687" cy="779687"/>
          </a:xfrm>
        </p:spPr>
        <p:txBody>
          <a:bodyPr/>
          <a:lstStyle/>
          <a:p>
            <a:r>
              <a:rPr lang="en-US" b="1" dirty="0"/>
              <a:t>HRT3M Topic Choices: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91673"/>
            <a:ext cx="8915400" cy="5743978"/>
          </a:xfrm>
        </p:spPr>
        <p:txBody>
          <a:bodyPr>
            <a:normAutofit/>
          </a:bodyPr>
          <a:lstStyle/>
          <a:p>
            <a:r>
              <a:rPr lang="en-US" sz="2800" dirty="0"/>
              <a:t> Why might it be difficult to follow an organized religion in our society?  </a:t>
            </a:r>
            <a:r>
              <a:rPr lang="en-US" sz="2800" b="1" u="sng" dirty="0"/>
              <a:t>Examine 3 challenges one might face when trying to follow an organized religion</a:t>
            </a:r>
            <a:r>
              <a:rPr lang="en-US" sz="2800" dirty="0"/>
              <a:t>.</a:t>
            </a:r>
          </a:p>
          <a:p>
            <a:r>
              <a:rPr lang="en-US" sz="2800" dirty="0"/>
              <a:t> What could you do to support a religious group that has been stereotyped or victimized?  </a:t>
            </a:r>
            <a:r>
              <a:rPr lang="en-US" sz="2800" b="1" u="sng" dirty="0"/>
              <a:t>Examine 3 ways you could support a religious group that has been mistreated</a:t>
            </a:r>
            <a:r>
              <a:rPr lang="en-US" sz="2800" b="1" dirty="0"/>
              <a:t>.</a:t>
            </a:r>
          </a:p>
          <a:p>
            <a:r>
              <a:rPr lang="en-US" sz="2800" dirty="0"/>
              <a:t> Do you think it is important that today’s religions modernize their practices to keep up with the times?  </a:t>
            </a:r>
            <a:r>
              <a:rPr lang="en-US" sz="2800" b="1" u="sng" dirty="0"/>
              <a:t>Examine three reasons why religions should or should not modernize their practices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789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HRF3O Topic Choices: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524170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 </a:t>
            </a:r>
            <a:r>
              <a:rPr lang="en-US" sz="2600" b="1" dirty="0">
                <a:solidFill>
                  <a:schemeClr val="accent6"/>
                </a:solidFill>
              </a:rPr>
              <a:t>Which one of the world’s religions do you think is the most important one for you to learn about this semester?  </a:t>
            </a:r>
            <a:r>
              <a:rPr lang="en-US" sz="2600" b="1" u="sng" dirty="0"/>
              <a:t>Focus on 1 religion and 3 things that you hope to learn about this religion</a:t>
            </a:r>
            <a:r>
              <a:rPr lang="en-US" sz="2600" dirty="0"/>
              <a:t>.</a:t>
            </a:r>
          </a:p>
          <a:p>
            <a:r>
              <a:rPr lang="en-US" sz="2600" dirty="0"/>
              <a:t> </a:t>
            </a:r>
            <a:r>
              <a:rPr lang="en-US" sz="2600" b="1" dirty="0">
                <a:solidFill>
                  <a:schemeClr val="accent6"/>
                </a:solidFill>
              </a:rPr>
              <a:t>Do you think interreligious/interfaith dialogue can help bring peace and justice to the world? </a:t>
            </a:r>
            <a:r>
              <a:rPr lang="en-US" sz="2600" b="1" u="sng" dirty="0"/>
              <a:t>Examine 3 ways that you think interreligious/interfaith dialogue can contribute to or hinder peace and justice in the world</a:t>
            </a:r>
            <a:r>
              <a:rPr lang="en-US" sz="2600" dirty="0"/>
              <a:t>.</a:t>
            </a:r>
          </a:p>
          <a:p>
            <a:r>
              <a:rPr lang="en-US" sz="2600" dirty="0"/>
              <a:t> </a:t>
            </a:r>
            <a:r>
              <a:rPr lang="en-US" sz="2600" b="1" dirty="0">
                <a:solidFill>
                  <a:schemeClr val="accent6"/>
                </a:solidFill>
              </a:rPr>
              <a:t>What can you do to avoid stereotyping or mistreating someone from a different faith background than yourself?  </a:t>
            </a:r>
            <a:r>
              <a:rPr lang="en-US" sz="2600" b="1" u="sng" dirty="0"/>
              <a:t>Focus on 3 ways that you can avoid stereotyping or discriminating against someone from a different religion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172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4D8C-1A07-4045-924C-189EE547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:</a:t>
            </a:r>
            <a:r>
              <a:rPr lang="en-US" b="1" dirty="0"/>
              <a:t>Additional HRF3O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AD5E-6457-4E32-8924-6DF3FE999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What strategies should today’s religions implement to modernize their practices and attract more members?  </a:t>
            </a:r>
            <a:r>
              <a:rPr lang="en-US" sz="2800" b="1" u="sng" dirty="0"/>
              <a:t>Examine three strategies that you think today’s religions should consider using.</a:t>
            </a:r>
          </a:p>
        </p:txBody>
      </p:sp>
    </p:spTree>
    <p:extLst>
      <p:ext uri="{BB962C8B-B14F-4D97-AF65-F5344CB8AC3E}">
        <p14:creationId xmlns:p14="http://schemas.microsoft.com/office/powerpoint/2010/main" val="2546163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433</TotalTime>
  <Words>252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Reflective Paragraph Topic Choices</vt:lpstr>
      <vt:lpstr>HRT3M Topic Choices:</vt:lpstr>
      <vt:lpstr>HRF3O Topic Choices:</vt:lpstr>
      <vt:lpstr>:Additional HRF3O Option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Williams, Kelly A</cp:lastModifiedBy>
  <cp:revision>14</cp:revision>
  <dcterms:created xsi:type="dcterms:W3CDTF">2016-09-02T22:12:39Z</dcterms:created>
  <dcterms:modified xsi:type="dcterms:W3CDTF">2019-09-09T12:02:08Z</dcterms:modified>
</cp:coreProperties>
</file>