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77" r:id="rId6"/>
    <p:sldId id="278" r:id="rId7"/>
    <p:sldId id="271" r:id="rId8"/>
    <p:sldId id="258" r:id="rId9"/>
    <p:sldId id="259" r:id="rId10"/>
    <p:sldId id="260" r:id="rId11"/>
    <p:sldId id="261" r:id="rId12"/>
    <p:sldId id="272" r:id="rId13"/>
    <p:sldId id="270" r:id="rId14"/>
    <p:sldId id="273" r:id="rId15"/>
    <p:sldId id="274" r:id="rId16"/>
    <p:sldId id="275" r:id="rId17"/>
    <p:sldId id="266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utsidedabox.com/film/on-the-road-to-emmau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%2024:13-35#fen-NIV-26005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What Happened After the Crucifixion of Jesus?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583" y="4487839"/>
            <a:ext cx="1853756" cy="179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/>
              <a:t>25 </a:t>
            </a:r>
            <a:r>
              <a:rPr lang="en-US" sz="2800" dirty="0"/>
              <a:t>He said to them, “How foolish you are, and how slow to believe all that the prophets have spoken! </a:t>
            </a:r>
            <a:r>
              <a:rPr lang="en-US" sz="2800" b="1" baseline="30000" dirty="0"/>
              <a:t>26 </a:t>
            </a:r>
            <a:r>
              <a:rPr lang="en-US" sz="2800" dirty="0"/>
              <a:t>Did not the Messiah have to suffer these things and then enter his glory?” </a:t>
            </a:r>
            <a:r>
              <a:rPr lang="en-US" sz="2800" b="1" baseline="30000" dirty="0"/>
              <a:t>27 </a:t>
            </a:r>
            <a:r>
              <a:rPr lang="en-US" sz="2800" dirty="0"/>
              <a:t>And beginning with Moses and all the Prophets, he explained to them what was said in all the Scriptures concerning himself.</a:t>
            </a:r>
          </a:p>
          <a:p>
            <a:r>
              <a:rPr lang="en-US" sz="2800" b="1" baseline="30000" dirty="0"/>
              <a:t>28 </a:t>
            </a:r>
            <a:r>
              <a:rPr lang="en-US" sz="2800" dirty="0"/>
              <a:t>As they approached the village to which they were going, Jesus continued on as if he were going farther. </a:t>
            </a:r>
            <a:r>
              <a:rPr lang="en-US" sz="2800" b="1" baseline="30000" dirty="0"/>
              <a:t>29 </a:t>
            </a:r>
            <a:r>
              <a:rPr lang="en-US" sz="2800" dirty="0"/>
              <a:t>But they urged him strongly, “Stay with us, for it is nearly evening; the day is almost over.” So he went in to stay with them.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2126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baseline="30000" dirty="0"/>
              <a:t>30 </a:t>
            </a:r>
            <a:r>
              <a:rPr lang="en-US" sz="2800" dirty="0"/>
              <a:t>When he was at the table with them, he took bread, gave thanks, broke it and began to give it to them. </a:t>
            </a:r>
            <a:r>
              <a:rPr lang="en-US" sz="2800" b="1" baseline="30000" dirty="0"/>
              <a:t>31 </a:t>
            </a:r>
            <a:r>
              <a:rPr lang="en-US" sz="2800" dirty="0"/>
              <a:t>Then their eyes were opened and they recognized him, and he disappeared from their sight. </a:t>
            </a:r>
            <a:r>
              <a:rPr lang="en-US" sz="2800" b="1" baseline="30000" dirty="0"/>
              <a:t>32 </a:t>
            </a:r>
            <a:r>
              <a:rPr lang="en-US" sz="2800" dirty="0"/>
              <a:t>They asked each other, “Were not our hearts burning within us while he talked with us on the road and opened the Scriptures to us?”</a:t>
            </a:r>
          </a:p>
          <a:p>
            <a:r>
              <a:rPr lang="en-US" sz="2800" b="1" baseline="30000" dirty="0"/>
              <a:t>33 </a:t>
            </a:r>
            <a:r>
              <a:rPr lang="en-US" sz="2800" dirty="0"/>
              <a:t>They got up and returned at once to Jerusalem. There they found the Eleven and those with them, assembled together </a:t>
            </a:r>
            <a:r>
              <a:rPr lang="en-US" sz="2800" b="1" baseline="30000" dirty="0"/>
              <a:t>34 </a:t>
            </a:r>
            <a:r>
              <a:rPr lang="en-US" sz="2800" dirty="0"/>
              <a:t>and saying, “It is true! The Lord has risen and has appeared to Simon.” </a:t>
            </a:r>
            <a:r>
              <a:rPr lang="en-US" sz="2800" b="1" baseline="30000" dirty="0"/>
              <a:t>35 </a:t>
            </a:r>
            <a:r>
              <a:rPr lang="en-US" sz="2800" dirty="0"/>
              <a:t>Then the two told what had happened on the way, and how Jesus was recognized by them when he broke the bread.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4611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Let’s consider the significance of the Road to Emmaus: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https://outsidedabox.com/film/on-the-road-to-emmaus/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342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/>
              <a:t>Why do you think Jesus’ disciples did not immediately recognize him after the Resurrection?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1895475"/>
            <a:ext cx="40481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9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Ascension of Jesus</a:t>
            </a:r>
          </a:p>
        </p:txBody>
      </p:sp>
      <p:pic>
        <p:nvPicPr>
          <p:cNvPr id="2050" name="Picture 2" descr="http://www.ncregister.com/images/uploads/ascen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04" y="2012282"/>
            <a:ext cx="3013751" cy="401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7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Ascension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Mark 16:19-20 New International Version (NIV)</a:t>
            </a:r>
          </a:p>
          <a:p>
            <a:r>
              <a:rPr lang="en-CA" sz="3200" b="1" i="1" baseline="30000" dirty="0"/>
              <a:t>19 </a:t>
            </a:r>
            <a:r>
              <a:rPr lang="en-CA" sz="3200" i="1" dirty="0"/>
              <a:t>After the Lord Jesus had spoken to them, he was taken up into heaven and he sat at the right hand of God.</a:t>
            </a:r>
            <a:r>
              <a:rPr lang="en-CA" sz="3200" dirty="0"/>
              <a:t> </a:t>
            </a:r>
            <a:r>
              <a:rPr lang="en-CA" sz="3200" b="1" i="1" baseline="30000" dirty="0"/>
              <a:t>20 </a:t>
            </a:r>
            <a:r>
              <a:rPr lang="en-CA" sz="3200" i="1" dirty="0"/>
              <a:t>Then the disciples went out and preached everywhere, and the Lord worked with them and confirmed his word by the signs</a:t>
            </a:r>
            <a:r>
              <a:rPr lang="en-CA" sz="3200" dirty="0"/>
              <a:t> </a:t>
            </a:r>
            <a:r>
              <a:rPr lang="en-CA" sz="3200" i="1" dirty="0"/>
              <a:t>that accompanied it.</a:t>
            </a:r>
            <a:endParaRPr lang="en-CA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9215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Ascension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The Ascension refers to the time when Jesus left the </a:t>
            </a:r>
            <a:r>
              <a:rPr lang="en-CA" sz="3200" b="1" u="sng" dirty="0"/>
              <a:t>earth</a:t>
            </a:r>
            <a:r>
              <a:rPr lang="en-CA" sz="3200" dirty="0"/>
              <a:t> and entered the </a:t>
            </a:r>
            <a:r>
              <a:rPr lang="en-CA" sz="3200" b="1" u="sng" dirty="0"/>
              <a:t>Kingdom</a:t>
            </a:r>
            <a:r>
              <a:rPr lang="en-CA" sz="3200" dirty="0"/>
              <a:t> of </a:t>
            </a:r>
            <a:r>
              <a:rPr lang="en-CA" sz="3200" b="1" u="sng" dirty="0"/>
              <a:t>Heaven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Jesus ascended into Heaven </a:t>
            </a:r>
            <a:r>
              <a:rPr lang="en-CA" sz="3200" b="1" u="sng" dirty="0"/>
              <a:t>40</a:t>
            </a:r>
            <a:r>
              <a:rPr lang="en-CA" sz="3200" dirty="0"/>
              <a:t> days after resurrecting from the dead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The </a:t>
            </a:r>
            <a:r>
              <a:rPr lang="en-CA" sz="3200" b="1" u="sng" dirty="0"/>
              <a:t>disciples</a:t>
            </a:r>
            <a:r>
              <a:rPr lang="en-CA" sz="3200" dirty="0"/>
              <a:t> witnessed this remarkable event</a:t>
            </a:r>
          </a:p>
        </p:txBody>
      </p:sp>
    </p:spTree>
    <p:extLst>
      <p:ext uri="{BB962C8B-B14F-4D97-AF65-F5344CB8AC3E}">
        <p14:creationId xmlns:p14="http://schemas.microsoft.com/office/powerpoint/2010/main" val="148892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Your Task: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30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b="1" dirty="0"/>
              <a:t>Pretend that you are one of Jesus’ disciples.  You have witnessed the life, death, resurrection, and ascension of Jesus.  Moving forward, how would you keep Jesus’ memory alive?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 Write reflection about a) what you would do to keep Jesus’ memory alive and b) the challenges that you think you might face.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 Write in full and complete sentences.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 You may type or hand write your reflection.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 Your reflection should be a minimum of 300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 </a:t>
            </a:r>
            <a:r>
              <a:rPr lang="en-CA" sz="3200" b="1" dirty="0"/>
              <a:t>You will receive a thinking/inquiry and communication mark.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776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0C8D-64FE-4742-81B5-F906821B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am I Looking for in Your Reflection?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43C05-5EB3-4C52-A9DC-478C55421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400" b="1" dirty="0"/>
              <a:t>Thinking/Inquiry</a:t>
            </a:r>
            <a:r>
              <a:rPr lang="en-US" sz="2400" dirty="0"/>
              <a:t>: Use your critical thinking skills to examine some of the challenges that you might face as you strive to preserve Jesus and his message.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/>
              <a:t>Good communication skills</a:t>
            </a:r>
            <a:r>
              <a:rPr lang="en-US" sz="2400" dirty="0"/>
              <a:t>: Please write in full and complete sentences in paragraph format.  Each time you begin discussing a new idea, start a new paragraph.  Use proper spelling, grammar, and punctuation.  Editing your work can help you ensure that your ideas are organized and clear.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dirty="0"/>
              <a:t> Application</a:t>
            </a:r>
            <a:r>
              <a:rPr lang="en-US" sz="2400" dirty="0"/>
              <a:t>: Put yourself in the shoes of a disciple of Jesus.  Identify creative and meaningful ways that you could keep Jesus’ memory alive if you were one of his disciples.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05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After being crucified, Jesus returned…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855" y="1846263"/>
            <a:ext cx="376461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1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Resurrection of Jesus: Mark 16: 1-8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16 </a:t>
            </a:r>
            <a:r>
              <a:rPr lang="en-CA" dirty="0"/>
              <a:t>When the Sabbath was over, Mary Magdalene, Mary the mother of James, and Salome bought spices so that they might go to anoint Jesus’ body. </a:t>
            </a:r>
            <a:r>
              <a:rPr lang="en-CA" b="1" baseline="30000" dirty="0"/>
              <a:t>2 </a:t>
            </a:r>
            <a:r>
              <a:rPr lang="en-CA" dirty="0"/>
              <a:t>Very early on the first day of the week, just after sunrise, they were on their way to the tomb </a:t>
            </a:r>
            <a:r>
              <a:rPr lang="en-CA" b="1" baseline="30000" dirty="0"/>
              <a:t>3 </a:t>
            </a:r>
            <a:r>
              <a:rPr lang="en-CA" dirty="0"/>
              <a:t>and they asked each other, “Who will roll the stone away from the entrance of the tomb?”</a:t>
            </a:r>
          </a:p>
          <a:p>
            <a:r>
              <a:rPr lang="en-CA" b="1" baseline="30000" dirty="0"/>
              <a:t>4 </a:t>
            </a:r>
            <a:r>
              <a:rPr lang="en-CA" dirty="0"/>
              <a:t>But when they looked up, they saw that the stone, which was very large, had been rolled away. </a:t>
            </a:r>
            <a:r>
              <a:rPr lang="en-CA" b="1" baseline="30000" dirty="0"/>
              <a:t>5 </a:t>
            </a:r>
            <a:r>
              <a:rPr lang="en-CA" dirty="0"/>
              <a:t>As they entered the tomb, they saw a young man dressed in a white robe sitting on the right side, and they were alarmed.</a:t>
            </a:r>
          </a:p>
          <a:p>
            <a:r>
              <a:rPr lang="en-CA" b="1" baseline="30000" dirty="0"/>
              <a:t>6 </a:t>
            </a:r>
            <a:r>
              <a:rPr lang="en-CA" dirty="0"/>
              <a:t>“Don’t be alarmed,” he said. “You are looking for Jesus the Nazarene, who was crucified. He has risen! He is not here. See the place where they laid him. </a:t>
            </a:r>
            <a:r>
              <a:rPr lang="en-CA" b="1" baseline="30000" dirty="0"/>
              <a:t>7 </a:t>
            </a:r>
            <a:r>
              <a:rPr lang="en-CA" dirty="0"/>
              <a:t>But go, tell his disciples and Peter, ‘He is going ahead of you into Galilee. There you will see him, just as he told you.’”</a:t>
            </a:r>
          </a:p>
          <a:p>
            <a:r>
              <a:rPr lang="en-CA" b="1" baseline="30000" dirty="0"/>
              <a:t>8 </a:t>
            </a:r>
            <a:r>
              <a:rPr lang="en-CA" dirty="0"/>
              <a:t>Trembling and bewildered, the women went out and fled from the tomb. They said nothing to anyone, because they were afraid.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5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Resurrection?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The Resurrection refers to the event in which Jesus was </a:t>
            </a:r>
            <a:r>
              <a:rPr lang="en-US" sz="3200" b="1" u="sng" dirty="0"/>
              <a:t>raised</a:t>
            </a:r>
            <a:r>
              <a:rPr lang="en-US" sz="3200" dirty="0"/>
              <a:t> from the dead by </a:t>
            </a:r>
            <a:r>
              <a:rPr lang="en-US" sz="3200" b="1" u="sng" dirty="0"/>
              <a:t>God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Each Gospel describes Jesus’ Resurrection.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The Resurrection played an important role in the </a:t>
            </a:r>
            <a:r>
              <a:rPr lang="en-US" sz="3200" b="1" u="sng" dirty="0"/>
              <a:t>development</a:t>
            </a:r>
            <a:r>
              <a:rPr lang="en-US" sz="3200" dirty="0"/>
              <a:t> of the </a:t>
            </a:r>
            <a:r>
              <a:rPr lang="en-US" sz="3200" b="1" u="sng" dirty="0"/>
              <a:t>Church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The Resurrection </a:t>
            </a:r>
            <a:r>
              <a:rPr lang="en-US" sz="3200" b="1" u="sng" dirty="0"/>
              <a:t>transformed</a:t>
            </a:r>
            <a:r>
              <a:rPr lang="en-US" sz="3200" dirty="0"/>
              <a:t> Jesus’ followers into a community of </a:t>
            </a:r>
            <a:r>
              <a:rPr lang="en-US" sz="3200" b="1" u="sng" dirty="0"/>
              <a:t>courageous</a:t>
            </a:r>
            <a:r>
              <a:rPr lang="en-US" sz="3200" b="1" dirty="0"/>
              <a:t> </a:t>
            </a:r>
            <a:r>
              <a:rPr lang="en-US" sz="3200" b="1" u="sng" dirty="0"/>
              <a:t>witnesses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32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8C7A-B556-4629-AF1A-5C96FA314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Gospel Accounts of Jesus’ Resurrection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7CBD-0B42-4B0E-B2C6-DEB093D4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3200" dirty="0"/>
              <a:t>All four Gospels accounts: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agree that Jesus’ body was claimed by a wealthy </a:t>
            </a:r>
            <a:r>
              <a:rPr lang="en-US" sz="3200" b="1" u="sng" dirty="0"/>
              <a:t>disciple</a:t>
            </a:r>
            <a:r>
              <a:rPr lang="en-US" sz="3200" dirty="0"/>
              <a:t> of Jesus’ named </a:t>
            </a:r>
            <a:r>
              <a:rPr lang="en-US" sz="3200" b="1" u="sng" dirty="0"/>
              <a:t>Joseph</a:t>
            </a:r>
            <a:r>
              <a:rPr lang="en-US" sz="3200" dirty="0"/>
              <a:t> of Arimathea.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state that Joseph </a:t>
            </a:r>
            <a:r>
              <a:rPr lang="en-US" sz="3200" b="1" u="sng" dirty="0"/>
              <a:t>wrapped</a:t>
            </a:r>
            <a:r>
              <a:rPr lang="en-US" sz="3200" dirty="0"/>
              <a:t> Jesus’ body in a burial cloth called a </a:t>
            </a:r>
            <a:r>
              <a:rPr lang="en-US" sz="3200" b="1" u="sng" dirty="0"/>
              <a:t>shroud</a:t>
            </a:r>
            <a:r>
              <a:rPr lang="en-US" sz="3200" dirty="0"/>
              <a:t> and laid it in a tomb made of stone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state that a large </a:t>
            </a:r>
            <a:r>
              <a:rPr lang="en-US" sz="3200" b="1" u="sng" dirty="0"/>
              <a:t>stone</a:t>
            </a:r>
            <a:r>
              <a:rPr lang="en-US" sz="3200" dirty="0"/>
              <a:t> was rolled into place at the </a:t>
            </a:r>
            <a:r>
              <a:rPr lang="en-US" sz="3200" b="1" u="sng" dirty="0"/>
              <a:t>entrance</a:t>
            </a:r>
            <a:r>
              <a:rPr lang="en-US" sz="3200" dirty="0"/>
              <a:t> of the tomb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express the Jewish leaders’ fear that the disciples would </a:t>
            </a:r>
            <a:r>
              <a:rPr lang="en-US" sz="3200" b="1" u="sng" dirty="0"/>
              <a:t>steal</a:t>
            </a:r>
            <a:r>
              <a:rPr lang="en-US" sz="3200" dirty="0"/>
              <a:t> Jesus’ body and then </a:t>
            </a:r>
            <a:r>
              <a:rPr lang="en-US" sz="3200" b="1" u="sng" dirty="0"/>
              <a:t>claim</a:t>
            </a:r>
            <a:r>
              <a:rPr lang="en-US" sz="3200" dirty="0"/>
              <a:t> that Jesus had risen from the dead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9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411F-0159-4BC7-AC41-6A75375B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Gospel Accounts of Jesus’ Resurrection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FE30-8E1C-47F1-BB77-1B82A4B13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Gospels also agree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Jesus’ body was </a:t>
            </a:r>
            <a:r>
              <a:rPr lang="en-US" sz="3200" b="1" u="sng" dirty="0"/>
              <a:t>no</a:t>
            </a:r>
            <a:r>
              <a:rPr lang="en-US" sz="3200" dirty="0"/>
              <a:t> longer in the </a:t>
            </a:r>
            <a:r>
              <a:rPr lang="en-US" sz="3200" b="1" u="sng" dirty="0"/>
              <a:t>tomb</a:t>
            </a:r>
            <a:r>
              <a:rPr lang="en-US" sz="3200" dirty="0"/>
              <a:t> when various people visited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the people who go to the tomb find out that Jesus is no longer dead but </a:t>
            </a:r>
            <a:r>
              <a:rPr lang="en-US" sz="3200" b="1" u="sng" dirty="0"/>
              <a:t>alive</a:t>
            </a:r>
            <a:r>
              <a:rPr lang="en-US" sz="3200" dirty="0"/>
              <a:t>, and that he will </a:t>
            </a:r>
            <a:r>
              <a:rPr lang="en-US" sz="3200" b="1" u="sng" dirty="0"/>
              <a:t>reveal</a:t>
            </a:r>
            <a:r>
              <a:rPr lang="en-US" sz="3200" dirty="0"/>
              <a:t> himself to them again, soon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witnesses </a:t>
            </a:r>
            <a:r>
              <a:rPr lang="en-US" sz="3200" b="1" u="sng" dirty="0"/>
              <a:t>experience</a:t>
            </a:r>
            <a:r>
              <a:rPr lang="en-US" sz="3200" dirty="0"/>
              <a:t> Jesus among them in </a:t>
            </a:r>
            <a:r>
              <a:rPr lang="en-US" sz="3200" b="1" u="sng" dirty="0"/>
              <a:t>striking</a:t>
            </a:r>
            <a:r>
              <a:rPr lang="en-US" sz="3200" dirty="0"/>
              <a:t> ways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witnesses are left with no doubt that Jesus is </a:t>
            </a:r>
            <a:r>
              <a:rPr lang="en-US" sz="3200" b="1" u="sng" dirty="0"/>
              <a:t>alive</a:t>
            </a:r>
            <a:r>
              <a:rPr lang="en-US" sz="3200" dirty="0"/>
              <a:t> again but very </a:t>
            </a:r>
            <a:r>
              <a:rPr lang="en-US" sz="3200" b="1" u="sng" dirty="0"/>
              <a:t>different</a:t>
            </a:r>
            <a:r>
              <a:rPr lang="en-US" sz="3200" dirty="0"/>
              <a:t> from when he walked among them before his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1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After his resurrection, Jesus’ disciples did not immediately recognize him…</a:t>
            </a:r>
          </a:p>
        </p:txBody>
      </p:sp>
      <p:pic>
        <p:nvPicPr>
          <p:cNvPr id="1026" name="Picture 2" descr="https://mysteriesandmanners.files.wordpress.com/2013/07/road_to_emmaus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08" y="2052325"/>
            <a:ext cx="51163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11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Road to Emmaus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 </a:t>
            </a:r>
            <a:r>
              <a:rPr lang="en-US" sz="3200" b="1" baseline="30000" dirty="0"/>
              <a:t>13 </a:t>
            </a:r>
            <a:r>
              <a:rPr lang="en-US" sz="3200" dirty="0"/>
              <a:t>Now that same day two of them were going to a village called Emmaus, about seven miles</a:t>
            </a:r>
            <a:r>
              <a:rPr lang="en-US" sz="3200" baseline="30000" dirty="0"/>
              <a:t>[</a:t>
            </a:r>
            <a:r>
              <a:rPr lang="en-US" sz="3200" baseline="30000" dirty="0">
                <a:hlinkClick r:id="rId2" tooltip="See footnote a"/>
              </a:rPr>
              <a:t>a</a:t>
            </a:r>
            <a:r>
              <a:rPr lang="en-US" sz="3200" baseline="30000" dirty="0"/>
              <a:t>]</a:t>
            </a:r>
            <a:r>
              <a:rPr lang="en-US" sz="3200" dirty="0"/>
              <a:t> from Jerusalem. </a:t>
            </a:r>
            <a:r>
              <a:rPr lang="en-US" sz="3200" b="1" baseline="30000" dirty="0"/>
              <a:t>14 </a:t>
            </a:r>
            <a:r>
              <a:rPr lang="en-US" sz="3200" dirty="0"/>
              <a:t>They were talking with each other about everything that had happened. </a:t>
            </a:r>
            <a:r>
              <a:rPr lang="en-US" sz="3200" b="1" baseline="30000" dirty="0"/>
              <a:t>15 </a:t>
            </a:r>
            <a:r>
              <a:rPr lang="en-US" sz="3200" dirty="0"/>
              <a:t>As they talked and discussed these things with each other, Jesus himself came up and walked along with them;</a:t>
            </a:r>
            <a:r>
              <a:rPr lang="en-US" sz="3200" b="1" baseline="30000" dirty="0"/>
              <a:t>16 </a:t>
            </a:r>
            <a:r>
              <a:rPr lang="en-US" sz="3200" dirty="0"/>
              <a:t>but they were kept from recognizing him.</a:t>
            </a:r>
          </a:p>
          <a:p>
            <a:r>
              <a:rPr lang="en-US" sz="3200" b="1" baseline="30000" dirty="0"/>
              <a:t>17 </a:t>
            </a:r>
            <a:r>
              <a:rPr lang="en-US" sz="3200" dirty="0"/>
              <a:t>He asked them, “What are you discussing together as you walk along?”</a:t>
            </a:r>
          </a:p>
          <a:p>
            <a:r>
              <a:rPr lang="en-US" sz="3200" dirty="0"/>
              <a:t>They stood still, their faces downcast. </a:t>
            </a:r>
            <a:r>
              <a:rPr lang="en-US" sz="3200" b="1" baseline="30000" dirty="0"/>
              <a:t>18 </a:t>
            </a:r>
            <a:r>
              <a:rPr lang="en-US" sz="3200" dirty="0"/>
              <a:t>One of them, named </a:t>
            </a:r>
            <a:r>
              <a:rPr lang="en-US" sz="3200" dirty="0" err="1"/>
              <a:t>Cleopas</a:t>
            </a:r>
            <a:r>
              <a:rPr lang="en-US" sz="3200" dirty="0"/>
              <a:t>, asked him, “Are you the only one visiting Jerusalem who does not know the things that have happened there in these days?”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979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b="1" baseline="30000" dirty="0"/>
              <a:t>19 </a:t>
            </a:r>
            <a:r>
              <a:rPr lang="en-US" sz="2700" dirty="0"/>
              <a:t>“What things?” he asked.</a:t>
            </a:r>
          </a:p>
          <a:p>
            <a:r>
              <a:rPr lang="en-US" sz="2700" dirty="0"/>
              <a:t>“About Jesus of Nazareth,” they replied. “He was a prophet, powerful in word and deed before God and all the people. </a:t>
            </a:r>
            <a:r>
              <a:rPr lang="en-US" sz="2700" b="1" baseline="30000" dirty="0"/>
              <a:t>20 </a:t>
            </a:r>
            <a:r>
              <a:rPr lang="en-US" sz="2700" dirty="0"/>
              <a:t>The chief priests and our </a:t>
            </a:r>
            <a:r>
              <a:rPr lang="en-US" sz="2700" dirty="0" err="1"/>
              <a:t>rulershanded</a:t>
            </a:r>
            <a:r>
              <a:rPr lang="en-US" sz="2700" dirty="0"/>
              <a:t> him over to be sentenced to death, and they crucified him; </a:t>
            </a:r>
            <a:r>
              <a:rPr lang="en-US" sz="2700" b="1" baseline="30000" dirty="0"/>
              <a:t>21 </a:t>
            </a:r>
            <a:r>
              <a:rPr lang="en-US" sz="2700" dirty="0"/>
              <a:t>but we had hoped that he was the one who was going to redeem Israel. And what is more, it is the third day since all this took place. </a:t>
            </a:r>
            <a:r>
              <a:rPr lang="en-US" sz="2700" b="1" baseline="30000" dirty="0"/>
              <a:t>22 </a:t>
            </a:r>
            <a:r>
              <a:rPr lang="en-US" sz="2700" dirty="0"/>
              <a:t>In addition, some of our women amazed us. They went to the tomb early this morning </a:t>
            </a:r>
            <a:r>
              <a:rPr lang="en-US" sz="2700" b="1" baseline="30000" dirty="0"/>
              <a:t>23 </a:t>
            </a:r>
            <a:r>
              <a:rPr lang="en-US" sz="2700" dirty="0"/>
              <a:t>but didn’t find his body. They came and told us that they had seen a vision of angels, who said he was alive. </a:t>
            </a:r>
            <a:r>
              <a:rPr lang="en-US" sz="2700" b="1" baseline="30000" dirty="0"/>
              <a:t>24 </a:t>
            </a:r>
            <a:r>
              <a:rPr lang="en-US" sz="2700" dirty="0"/>
              <a:t>Then some of our companions went to the tomb and found it just as the women had said, but they did not see Jesus.”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66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</TotalTime>
  <Words>621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Retrospect</vt:lpstr>
      <vt:lpstr>What Happened After the Crucifixion of Jesus?</vt:lpstr>
      <vt:lpstr>After being crucified, Jesus returned…</vt:lpstr>
      <vt:lpstr>The Resurrection of Jesus: Mark 16: 1-8</vt:lpstr>
      <vt:lpstr>What is the Resurrection?</vt:lpstr>
      <vt:lpstr>Gospel Accounts of Jesus’ Resurrection</vt:lpstr>
      <vt:lpstr>Gospel Accounts of Jesus’ Resurrection</vt:lpstr>
      <vt:lpstr>After his resurrection, Jesus’ disciples did not immediately recognize him…</vt:lpstr>
      <vt:lpstr>The Road to Emmaus</vt:lpstr>
      <vt:lpstr>PowerPoint Presentation</vt:lpstr>
      <vt:lpstr>PowerPoint Presentation</vt:lpstr>
      <vt:lpstr>PowerPoint Presentation</vt:lpstr>
      <vt:lpstr>Let’s consider the significance of the Road to Emmaus:</vt:lpstr>
      <vt:lpstr>Why do you think Jesus’ disciples did not immediately recognize him after the Resurrection?</vt:lpstr>
      <vt:lpstr>The Ascension of Jesus</vt:lpstr>
      <vt:lpstr>The Ascension of Jesus</vt:lpstr>
      <vt:lpstr>The Ascension of Jesus</vt:lpstr>
      <vt:lpstr>Your Task:</vt:lpstr>
      <vt:lpstr>What am I Looking for in Your Reflection?</vt:lpstr>
    </vt:vector>
  </TitlesOfParts>
  <Company>LDCSB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55</cp:revision>
  <dcterms:created xsi:type="dcterms:W3CDTF">2015-10-26T17:26:09Z</dcterms:created>
  <dcterms:modified xsi:type="dcterms:W3CDTF">2018-03-08T19:09:09Z</dcterms:modified>
</cp:coreProperties>
</file>