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71" r:id="rId12"/>
    <p:sldId id="270" r:id="rId13"/>
    <p:sldId id="268" r:id="rId14"/>
    <p:sldId id="269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51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8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5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64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62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6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45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5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6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24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44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A574-59FD-4B29-808E-ECC455962F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Technological Advancements of the 1920’s</a:t>
            </a:r>
          </a:p>
        </p:txBody>
      </p:sp>
    </p:spTree>
    <p:extLst>
      <p:ext uri="{BB962C8B-B14F-4D97-AF65-F5344CB8AC3E}">
        <p14:creationId xmlns:p14="http://schemas.microsoft.com/office/powerpoint/2010/main" val="348196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model t assembly line">
            <a:extLst>
              <a:ext uri="{FF2B5EF4-FFF2-40B4-BE49-F238E27FC236}">
                <a16:creationId xmlns:a16="http://schemas.microsoft.com/office/drawing/2014/main" id="{730ACEAE-587E-491A-A608-162BC296D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182" y="594632"/>
            <a:ext cx="7461059" cy="532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177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F5770-DF28-49AE-AD3A-53AFF1CBD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Airplane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4F1CCF-F7C7-43CF-9809-5FC989E33B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Air transport expanded rapidly between </a:t>
            </a:r>
            <a:r>
              <a:rPr lang="en-US" sz="2800" b="1" u="sng" dirty="0"/>
              <a:t>1920</a:t>
            </a:r>
            <a:r>
              <a:rPr lang="en-US" sz="2800" dirty="0"/>
              <a:t> and </a:t>
            </a:r>
            <a:r>
              <a:rPr lang="en-US" sz="2800" b="1" u="sng" dirty="0"/>
              <a:t>1937</a:t>
            </a:r>
            <a:r>
              <a:rPr lang="en-US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The airplane helped bring Canadians </a:t>
            </a:r>
            <a:r>
              <a:rPr lang="en-US" sz="2800" b="1" u="sng" dirty="0"/>
              <a:t>closer</a:t>
            </a:r>
            <a:r>
              <a:rPr lang="en-US" sz="2800" dirty="0"/>
              <a:t> together and </a:t>
            </a:r>
            <a:r>
              <a:rPr lang="en-US" sz="2800" b="1" u="sng" dirty="0"/>
              <a:t>shrink</a:t>
            </a:r>
            <a:r>
              <a:rPr lang="en-US" sz="2800" dirty="0"/>
              <a:t> the world around them.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In 1920, for instance, the first </a:t>
            </a:r>
            <a:r>
              <a:rPr lang="en-US" sz="2800" b="1" u="sng" dirty="0"/>
              <a:t>commercial flight</a:t>
            </a:r>
            <a:r>
              <a:rPr lang="en-US" sz="2800" dirty="0"/>
              <a:t> took place. </a:t>
            </a:r>
          </a:p>
          <a:p>
            <a:endParaRPr lang="en-US" dirty="0"/>
          </a:p>
        </p:txBody>
      </p:sp>
      <p:pic>
        <p:nvPicPr>
          <p:cNvPr id="10242" name="Picture 2" descr="Image result for 1920 passenger airplanes">
            <a:extLst>
              <a:ext uri="{FF2B5EF4-FFF2-40B4-BE49-F238E27FC236}">
                <a16:creationId xmlns:a16="http://schemas.microsoft.com/office/drawing/2014/main" id="{4DD4EACA-5046-4450-8FC9-6313C97253E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51" y="2011055"/>
            <a:ext cx="4606833" cy="36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171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A4810-6FE8-4E21-AE40-387F5A239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Bush Pilots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5710A-E794-4085-8E23-FC2EA0B55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7214" y="1845735"/>
            <a:ext cx="5858466" cy="444470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After World War I some of the </a:t>
            </a:r>
            <a:r>
              <a:rPr lang="en-US" sz="2400" b="1" u="sng" dirty="0"/>
              <a:t>aces</a:t>
            </a:r>
            <a:r>
              <a:rPr lang="en-US" sz="2400" dirty="0"/>
              <a:t> returned to Canada and became bush pilots.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b="1" dirty="0"/>
              <a:t>Bush pilot</a:t>
            </a:r>
            <a:r>
              <a:rPr lang="en-US" sz="2400" dirty="0"/>
              <a:t>: </a:t>
            </a:r>
            <a:r>
              <a:rPr lang="en-US" sz="2400" b="1" u="sng" dirty="0"/>
              <a:t>a person who flies a small aircraft into remote areas</a:t>
            </a:r>
            <a:r>
              <a:rPr lang="en-US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In the 1920’s, Bush pilots flew prospectors, mail, and supplies into remote, </a:t>
            </a:r>
            <a:r>
              <a:rPr lang="en-US" sz="2400" b="1" u="sng" dirty="0"/>
              <a:t>northern</a:t>
            </a:r>
            <a:r>
              <a:rPr lang="en-US" sz="2400" dirty="0"/>
              <a:t> areas of Canada where there were </a:t>
            </a:r>
            <a:r>
              <a:rPr lang="en-US" sz="2400" b="1" u="sng" dirty="0"/>
              <a:t>no roads</a:t>
            </a:r>
            <a:r>
              <a:rPr lang="en-US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Many vets became </a:t>
            </a:r>
            <a:r>
              <a:rPr lang="en-US" sz="2400" b="1" u="sng" dirty="0"/>
              <a:t>stunt flyers</a:t>
            </a:r>
            <a:r>
              <a:rPr lang="en-US" sz="2400" dirty="0"/>
              <a:t>, performing aerial tricks in front of crowds that were astonished  at their maneuvers and death-defying tricks.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218" name="Picture 2" descr="Image result for bush pilots 1920">
            <a:extLst>
              <a:ext uri="{FF2B5EF4-FFF2-40B4-BE49-F238E27FC236}">
                <a16:creationId xmlns:a16="http://schemas.microsoft.com/office/drawing/2014/main" id="{E7B2B362-8648-487E-BA44-86A4FADD301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17" y="2426740"/>
            <a:ext cx="4397825" cy="249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606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DAAB8-D943-47E3-BAD8-CC4B6E7C0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58FAF-97A8-4207-89FE-A0A2F3EBF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The first radio broadcast in North America was on May 20</a:t>
            </a:r>
            <a:r>
              <a:rPr lang="en-US" sz="2800" baseline="30000" dirty="0"/>
              <a:t>th</a:t>
            </a:r>
            <a:r>
              <a:rPr lang="en-US" sz="2800" dirty="0"/>
              <a:t>, </a:t>
            </a:r>
            <a:r>
              <a:rPr lang="en-US" sz="2800" b="1" u="sng" dirty="0"/>
              <a:t>1920</a:t>
            </a:r>
            <a:r>
              <a:rPr lang="en-US" sz="2800" dirty="0"/>
              <a:t> on station XWA in </a:t>
            </a:r>
            <a:r>
              <a:rPr lang="en-US" sz="2800" b="1" u="sng" dirty="0"/>
              <a:t>Montreal</a:t>
            </a:r>
            <a:r>
              <a:rPr lang="en-US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It was a </a:t>
            </a:r>
            <a:r>
              <a:rPr lang="en-US" sz="2800" b="1" u="sng" dirty="0"/>
              <a:t>musical program</a:t>
            </a:r>
            <a:r>
              <a:rPr lang="en-US" sz="2800" dirty="0"/>
              <a:t> that was heard by such famous personalities as Robert Borden and Mackenzie </a:t>
            </a:r>
            <a:r>
              <a:rPr lang="en-US" sz="2800" b="1" u="sng" dirty="0"/>
              <a:t>King</a:t>
            </a:r>
            <a:r>
              <a:rPr lang="en-US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Although the first radios were very crude, the quality of them </a:t>
            </a:r>
            <a:r>
              <a:rPr lang="en-US" sz="2800" b="1" u="sng" dirty="0"/>
              <a:t>quickly improved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7372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EC423-9D35-4AA2-8BE9-832446EAA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New Type of Entertainment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D7A46-DE6C-4FB4-92F5-5CA20F583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428941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The radio became a new type of </a:t>
            </a:r>
            <a:r>
              <a:rPr lang="en-US" sz="2800" b="1" u="sng" dirty="0"/>
              <a:t>entertainment</a:t>
            </a:r>
            <a:r>
              <a:rPr lang="en-US" sz="2800" dirty="0"/>
              <a:t> for everyone.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People no longer relied on themselves, their families, or friends for </a:t>
            </a:r>
            <a:r>
              <a:rPr lang="en-US" sz="2800" b="1" u="sng" dirty="0"/>
              <a:t>amusement</a:t>
            </a:r>
            <a:r>
              <a:rPr lang="en-US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Most of the radio shows were </a:t>
            </a:r>
            <a:r>
              <a:rPr lang="en-US" sz="2800" b="1" u="sng" dirty="0"/>
              <a:t>American</a:t>
            </a:r>
            <a:r>
              <a:rPr lang="en-US" sz="2800" dirty="0"/>
              <a:t>, though.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Foster Hewitt’s </a:t>
            </a:r>
            <a:r>
              <a:rPr lang="en-US" sz="2800" b="1" u="sng" dirty="0"/>
              <a:t>Hockey Night in Canada</a:t>
            </a:r>
            <a:r>
              <a:rPr lang="en-US" sz="2800" dirty="0"/>
              <a:t> was the first Canadian program to be widely broadcast.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8194" name="Picture 2" descr="Image result for radio 1920">
            <a:extLst>
              <a:ext uri="{FF2B5EF4-FFF2-40B4-BE49-F238E27FC236}">
                <a16:creationId xmlns:a16="http://schemas.microsoft.com/office/drawing/2014/main" id="{F7D4E2BB-4AE4-4701-8117-27D75F72B1D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863621"/>
            <a:ext cx="4938712" cy="398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00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47D9A-EB48-4C76-A300-EADC45656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Think-Pair-Share: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3F313-2CB8-480F-8140-5C0626B43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800" dirty="0"/>
              <a:t> Consider your life so far.  What have been the biggest technological advancements during your lifetime?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How have these advancements helped improve your learning?</a:t>
            </a:r>
            <a:endParaRPr lang="en-US" dirty="0"/>
          </a:p>
        </p:txBody>
      </p:sp>
      <p:pic>
        <p:nvPicPr>
          <p:cNvPr id="12290" name="Picture 2" descr="Image result for question mark">
            <a:extLst>
              <a:ext uri="{FF2B5EF4-FFF2-40B4-BE49-F238E27FC236}">
                <a16:creationId xmlns:a16="http://schemas.microsoft.com/office/drawing/2014/main" id="{113EE695-C525-4AD4-8943-6EA6722DA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675" y="3600628"/>
            <a:ext cx="2376840" cy="237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516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technology">
            <a:extLst>
              <a:ext uri="{FF2B5EF4-FFF2-40B4-BE49-F238E27FC236}">
                <a16:creationId xmlns:a16="http://schemas.microsoft.com/office/drawing/2014/main" id="{C071D26C-3389-4A8F-90D2-66CEDD3EF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979" y="998764"/>
            <a:ext cx="78105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52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60AA2-90AF-4A5D-9D34-C99F8CC24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77083"/>
            <a:ext cx="9905998" cy="1115689"/>
          </a:xfrm>
        </p:spPr>
        <p:txBody>
          <a:bodyPr/>
          <a:lstStyle/>
          <a:p>
            <a:r>
              <a:rPr lang="en-US" b="1" dirty="0"/>
              <a:t>A Canadian 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CF3B5-80DD-4AE6-89C0-D25C08A96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02220"/>
            <a:ext cx="9905999" cy="422515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Before 1920, millions of people throughout the world had </a:t>
            </a:r>
            <a:r>
              <a:rPr lang="en-US" sz="2800" b="1" u="sng" dirty="0"/>
              <a:t>diabetes</a:t>
            </a:r>
            <a:r>
              <a:rPr lang="en-US" sz="2800" dirty="0"/>
              <a:t>, a life-threatening disease.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Prior to the 20’s, there was no </a:t>
            </a:r>
            <a:r>
              <a:rPr lang="en-US" sz="2800" b="1" u="sng" dirty="0"/>
              <a:t>treatment</a:t>
            </a:r>
            <a:r>
              <a:rPr lang="en-US" sz="2800" dirty="0"/>
              <a:t> for diabetes.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In people who have diabetes, the </a:t>
            </a:r>
            <a:r>
              <a:rPr lang="en-US" sz="2800" b="1" u="sng" dirty="0"/>
              <a:t>pancreas does not produce sufficient insulin</a:t>
            </a:r>
            <a:r>
              <a:rPr lang="en-US" sz="2800" dirty="0"/>
              <a:t> for the body to process sugar and other carbohydrates.</a:t>
            </a:r>
          </a:p>
        </p:txBody>
      </p:sp>
    </p:spTree>
    <p:extLst>
      <p:ext uri="{BB962C8B-B14F-4D97-AF65-F5344CB8AC3E}">
        <p14:creationId xmlns:p14="http://schemas.microsoft.com/office/powerpoint/2010/main" val="717437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871B1-F31B-4EEE-B025-DB82E7191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3028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After considerable research, Frederick </a:t>
            </a:r>
            <a:r>
              <a:rPr lang="en-US" sz="2800" b="1" u="sng" dirty="0"/>
              <a:t>Banting</a:t>
            </a:r>
            <a:r>
              <a:rPr lang="en-US" sz="2800" dirty="0"/>
              <a:t>, a Toronto doctor, arrived at a </a:t>
            </a:r>
            <a:r>
              <a:rPr lang="en-US" sz="2800" b="1" u="sng" dirty="0"/>
              <a:t>formula</a:t>
            </a:r>
            <a:r>
              <a:rPr lang="en-US" sz="2800" dirty="0"/>
              <a:t> for insulin.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Banting was assisted by </a:t>
            </a:r>
            <a:r>
              <a:rPr lang="en-US" sz="2800" b="1" u="sng" dirty="0"/>
              <a:t>Professor J. Macleod, Charles Best, and Dr. J.B. Collip</a:t>
            </a:r>
            <a:r>
              <a:rPr lang="en-US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In 1921, Banting and his team successfully produced insulin that controlled diabetes in </a:t>
            </a:r>
            <a:r>
              <a:rPr lang="en-US" sz="2800" b="1" u="sng" dirty="0"/>
              <a:t>dogs</a:t>
            </a:r>
            <a:r>
              <a:rPr lang="en-US" sz="2800" dirty="0"/>
              <a:t>.</a:t>
            </a:r>
          </a:p>
        </p:txBody>
      </p:sp>
      <p:pic>
        <p:nvPicPr>
          <p:cNvPr id="1026" name="Picture 2" descr="Image result for diabetes discovery insulin">
            <a:extLst>
              <a:ext uri="{FF2B5EF4-FFF2-40B4-BE49-F238E27FC236}">
                <a16:creationId xmlns:a16="http://schemas.microsoft.com/office/drawing/2014/main" id="{C66772D8-234B-4CDB-BDE5-2AB5C4EFB76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85" y="1846263"/>
            <a:ext cx="3717667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722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A7506-5D90-4176-B5F1-EE6D5A10D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9741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With very little money, Banting and his research associates managed to continue with their experiments and in </a:t>
            </a:r>
            <a:r>
              <a:rPr lang="en-US" sz="2800" b="1" u="sng" dirty="0"/>
              <a:t>1922</a:t>
            </a:r>
            <a:r>
              <a:rPr lang="en-US" sz="2800" dirty="0"/>
              <a:t> Leonard </a:t>
            </a:r>
            <a:r>
              <a:rPr lang="en-US" sz="2800" b="1" u="sng" dirty="0"/>
              <a:t>Thompson</a:t>
            </a:r>
            <a:r>
              <a:rPr lang="en-US" sz="2800" dirty="0"/>
              <a:t>, a 14 year-old boy, </a:t>
            </a:r>
            <a:r>
              <a:rPr lang="en-US" sz="2800" b="1" u="sng" dirty="0"/>
              <a:t>was the first person to be injected with insulin</a:t>
            </a:r>
            <a:r>
              <a:rPr lang="en-US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Within weeks, it became obvious that </a:t>
            </a:r>
            <a:r>
              <a:rPr lang="en-US" sz="2800" b="1" u="sng" dirty="0"/>
              <a:t>insulin controlled diabetes</a:t>
            </a:r>
            <a:r>
              <a:rPr lang="en-US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People suffering from the disease would now be able to lead normal lives.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Although not a cure, when injected daily insulin successfully </a:t>
            </a:r>
            <a:r>
              <a:rPr lang="en-US" sz="2800" b="1" u="sng" dirty="0"/>
              <a:t>controls</a:t>
            </a:r>
            <a:r>
              <a:rPr lang="en-US" sz="2800" dirty="0"/>
              <a:t> the disease and </a:t>
            </a:r>
            <a:r>
              <a:rPr lang="en-US" sz="2800" b="1" u="sng" dirty="0"/>
              <a:t>extends</a:t>
            </a:r>
            <a:r>
              <a:rPr lang="en-US" sz="2800" dirty="0"/>
              <a:t> the life of a diabetic.</a:t>
            </a:r>
          </a:p>
        </p:txBody>
      </p:sp>
    </p:spTree>
    <p:extLst>
      <p:ext uri="{BB962C8B-B14F-4D97-AF65-F5344CB8AC3E}">
        <p14:creationId xmlns:p14="http://schemas.microsoft.com/office/powerpoint/2010/main" val="128699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iabetes discovery insulin">
            <a:extLst>
              <a:ext uri="{FF2B5EF4-FFF2-40B4-BE49-F238E27FC236}">
                <a16:creationId xmlns:a16="http://schemas.microsoft.com/office/drawing/2014/main" id="{C76F2842-B565-43C0-8ECD-D99794842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4" y="799573"/>
            <a:ext cx="6095999" cy="511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721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74495-569F-41BD-9D97-9C9B5C586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Nobel Prize Winners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8038E-F1E1-4722-BB9A-B9C43A1F7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The four men became world </a:t>
            </a:r>
            <a:r>
              <a:rPr lang="en-US" sz="2800" b="1" u="sng" dirty="0"/>
              <a:t>famous</a:t>
            </a:r>
            <a:r>
              <a:rPr lang="en-US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In 1923, Banting and Macleod received the </a:t>
            </a:r>
            <a:r>
              <a:rPr lang="en-US" sz="2800" b="1" u="sng" dirty="0"/>
              <a:t>Nobel Prize for Medicine</a:t>
            </a:r>
            <a:r>
              <a:rPr lang="en-US" sz="2800" dirty="0"/>
              <a:t> and shared their prize money with their two fellow colleagues.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The federal government provided </a:t>
            </a:r>
            <a:r>
              <a:rPr lang="en-US" sz="2800" b="1" u="sng" dirty="0"/>
              <a:t>funds</a:t>
            </a:r>
            <a:r>
              <a:rPr lang="en-US" sz="2800" dirty="0"/>
              <a:t> for research to Banting and other researchers to find cures for other diseases.</a:t>
            </a:r>
          </a:p>
        </p:txBody>
      </p:sp>
      <p:pic>
        <p:nvPicPr>
          <p:cNvPr id="3074" name="Picture 2" descr="Image result for diabetes discovery insulin nobel prize">
            <a:extLst>
              <a:ext uri="{FF2B5EF4-FFF2-40B4-BE49-F238E27FC236}">
                <a16:creationId xmlns:a16="http://schemas.microsoft.com/office/drawing/2014/main" id="{1C483B37-27FD-4AA0-BBC5-CC46430AC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652" y="126052"/>
            <a:ext cx="2004028" cy="212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204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8B617-E6BD-4095-9910-6D7F7CA5D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Telephone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A44A19-7B0D-4738-A13B-D9A12E355C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800" dirty="0"/>
              <a:t>When </a:t>
            </a:r>
            <a:r>
              <a:rPr lang="en-US" sz="2800" b="1" u="sng" dirty="0"/>
              <a:t>Alexander Graham Bell </a:t>
            </a:r>
            <a:r>
              <a:rPr lang="en-US" sz="2800" dirty="0"/>
              <a:t>invented the telephone in Brantford, Ontario, the lives of Canadians and people around the world changed forever.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 1920, only </a:t>
            </a:r>
            <a:r>
              <a:rPr lang="en-US" sz="2800" b="1" u="sng" dirty="0"/>
              <a:t>one</a:t>
            </a:r>
            <a:r>
              <a:rPr lang="en-US" sz="2800" dirty="0"/>
              <a:t> family in four had a telephone; by 1929 this had grown to </a:t>
            </a:r>
            <a:r>
              <a:rPr lang="en-US" sz="2800" b="1" u="sng" dirty="0"/>
              <a:t>three</a:t>
            </a:r>
            <a:r>
              <a:rPr lang="en-US" sz="2800" dirty="0"/>
              <a:t> out of four.</a:t>
            </a:r>
          </a:p>
          <a:p>
            <a:endParaRPr lang="en-US" dirty="0"/>
          </a:p>
        </p:txBody>
      </p:sp>
      <p:pic>
        <p:nvPicPr>
          <p:cNvPr id="5" name="Picture 2" descr="Image result for graham bell telephone">
            <a:extLst>
              <a:ext uri="{FF2B5EF4-FFF2-40B4-BE49-F238E27FC236}">
                <a16:creationId xmlns:a16="http://schemas.microsoft.com/office/drawing/2014/main" id="{6E0F4AD8-F31E-4CB8-B8D5-A8B474444F2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090" y="1846370"/>
            <a:ext cx="309440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969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453A9-C2A1-4AF4-8768-C5B3D50EE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Automobile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9091B-AD87-48BA-847F-CA8230EF4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In 1893, </a:t>
            </a:r>
            <a:r>
              <a:rPr lang="en-US" sz="2800" b="1" u="sng" dirty="0"/>
              <a:t>Henry Ford</a:t>
            </a:r>
            <a:r>
              <a:rPr lang="en-US" sz="2800" dirty="0"/>
              <a:t> built his first car, but it took a long time to make because it had </a:t>
            </a:r>
            <a:r>
              <a:rPr lang="en-US" sz="2800" b="1" u="sng" dirty="0"/>
              <a:t>5000</a:t>
            </a:r>
            <a:r>
              <a:rPr lang="en-US" sz="2800" dirty="0"/>
              <a:t> parts.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By 1908, he had built the car that would make him famous and rich – the </a:t>
            </a:r>
            <a:r>
              <a:rPr lang="en-US" sz="2800" b="1" u="sng" dirty="0"/>
              <a:t>Model T</a:t>
            </a:r>
            <a:r>
              <a:rPr lang="en-US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Initially, Ford struggled to keep up with the </a:t>
            </a:r>
            <a:r>
              <a:rPr lang="en-US" sz="2800" b="1" u="sng" dirty="0"/>
              <a:t>demand</a:t>
            </a:r>
            <a:r>
              <a:rPr lang="en-US" sz="2800" dirty="0"/>
              <a:t> for his car.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5FE01B-8040-4917-88A9-41917A24E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882" y="286603"/>
            <a:ext cx="2851350" cy="168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60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C4CB9-120D-46C9-B450-2AA78E742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Mass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9174D-AEB3-41CD-9326-D3F5ED95C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8164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Ford decided to </a:t>
            </a:r>
            <a:r>
              <a:rPr lang="en-US" sz="2800" b="1" u="sng" dirty="0"/>
              <a:t>mass produce</a:t>
            </a:r>
            <a:r>
              <a:rPr lang="en-US" sz="2800" dirty="0"/>
              <a:t> the </a:t>
            </a:r>
            <a:r>
              <a:rPr lang="en-US" sz="2800" b="1" u="sng" dirty="0"/>
              <a:t>Model T</a:t>
            </a:r>
            <a:r>
              <a:rPr lang="en-US" sz="2800" dirty="0"/>
              <a:t> so that it would take less time to produce and make it more affordable.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Ford built a </a:t>
            </a:r>
            <a:r>
              <a:rPr lang="en-US" sz="2800" b="1" u="sng" dirty="0"/>
              <a:t>moving belt assembly line</a:t>
            </a:r>
            <a:r>
              <a:rPr lang="en-US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Each car moved along the belt at </a:t>
            </a:r>
            <a:r>
              <a:rPr lang="en-US" sz="2800" b="1" u="sng" dirty="0"/>
              <a:t>15</a:t>
            </a:r>
            <a:r>
              <a:rPr lang="en-US" sz="2800" dirty="0"/>
              <a:t> cm a minute and each worker added only </a:t>
            </a:r>
            <a:r>
              <a:rPr lang="en-US" sz="2800" b="1" u="sng" dirty="0"/>
              <a:t>one</a:t>
            </a:r>
            <a:r>
              <a:rPr lang="en-US" sz="2800" dirty="0"/>
              <a:t> part.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Each part was the same, or standardized, and mass produced.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This made the parts </a:t>
            </a:r>
            <a:r>
              <a:rPr lang="en-US" sz="2800" b="1" u="sng" dirty="0"/>
              <a:t>cheaper</a:t>
            </a:r>
            <a:r>
              <a:rPr lang="en-US" sz="2800" dirty="0"/>
              <a:t> and lowered the </a:t>
            </a:r>
            <a:r>
              <a:rPr lang="en-US" sz="2800" b="1" u="sng" dirty="0"/>
              <a:t>price</a:t>
            </a:r>
            <a:r>
              <a:rPr lang="en-US" sz="2800" dirty="0"/>
              <a:t> of the car.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The Model T’s were built in Canada in </a:t>
            </a:r>
            <a:r>
              <a:rPr lang="en-US" sz="2800" b="1" u="sng" dirty="0"/>
              <a:t>Windsor</a:t>
            </a:r>
            <a:r>
              <a:rPr lang="en-US" sz="2800" dirty="0"/>
              <a:t>, Ontario.</a:t>
            </a:r>
          </a:p>
        </p:txBody>
      </p:sp>
    </p:spTree>
    <p:extLst>
      <p:ext uri="{BB962C8B-B14F-4D97-AF65-F5344CB8AC3E}">
        <p14:creationId xmlns:p14="http://schemas.microsoft.com/office/powerpoint/2010/main" val="19744386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99</TotalTime>
  <Words>745</Words>
  <Application>Microsoft Office PowerPoint</Application>
  <PresentationFormat>Widescreen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Retrospect</vt:lpstr>
      <vt:lpstr>Technological Advancements of the 1920’s</vt:lpstr>
      <vt:lpstr>A Canadian discovery</vt:lpstr>
      <vt:lpstr>PowerPoint Presentation</vt:lpstr>
      <vt:lpstr>PowerPoint Presentation</vt:lpstr>
      <vt:lpstr>PowerPoint Presentation</vt:lpstr>
      <vt:lpstr>Nobel Prize Winners</vt:lpstr>
      <vt:lpstr>The Telephone</vt:lpstr>
      <vt:lpstr>The Automobile</vt:lpstr>
      <vt:lpstr>Mass Production</vt:lpstr>
      <vt:lpstr>PowerPoint Presentation</vt:lpstr>
      <vt:lpstr>The Airplane</vt:lpstr>
      <vt:lpstr>Bush Pilots</vt:lpstr>
      <vt:lpstr>Radio</vt:lpstr>
      <vt:lpstr>A New Type of Entertainment</vt:lpstr>
      <vt:lpstr>Think-Pair-Share: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Technological advancements of the 20’s</dc:title>
  <dc:creator>Williams, Kelly A</dc:creator>
  <cp:lastModifiedBy>Williams, Kelly A</cp:lastModifiedBy>
  <cp:revision>36</cp:revision>
  <dcterms:created xsi:type="dcterms:W3CDTF">2017-10-27T17:09:00Z</dcterms:created>
  <dcterms:modified xsi:type="dcterms:W3CDTF">2017-10-27T18:48:20Z</dcterms:modified>
</cp:coreProperties>
</file>