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0B1FD-5FA8-4876-AA50-05B9A7375B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Textbook work</a:t>
            </a:r>
          </a:p>
        </p:txBody>
      </p:sp>
    </p:spTree>
    <p:extLst>
      <p:ext uri="{BB962C8B-B14F-4D97-AF65-F5344CB8AC3E}">
        <p14:creationId xmlns:p14="http://schemas.microsoft.com/office/powerpoint/2010/main" val="402099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7239-727F-4F88-B8C8-4A09BA787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3554F-7275-4051-8023-298FF61E8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page 129.  Why did many Canadians not care about what was happening in the rest of the world during the 1930s?</a:t>
            </a:r>
          </a:p>
          <a:p>
            <a:r>
              <a:rPr lang="en-US" dirty="0"/>
              <a:t>Examine the maps on page 130.  What new countries were created after WW1?  What country lost the most territory?</a:t>
            </a:r>
          </a:p>
          <a:p>
            <a:r>
              <a:rPr lang="en-US" dirty="0"/>
              <a:t>Answer #5 on page 141.</a:t>
            </a:r>
          </a:p>
          <a:p>
            <a:r>
              <a:rPr lang="en-US" dirty="0"/>
              <a:t>Answer #6 on page 141 with a partner.</a:t>
            </a:r>
          </a:p>
        </p:txBody>
      </p:sp>
    </p:spTree>
    <p:extLst>
      <p:ext uri="{BB962C8B-B14F-4D97-AF65-F5344CB8AC3E}">
        <p14:creationId xmlns:p14="http://schemas.microsoft.com/office/powerpoint/2010/main" val="306319508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</TotalTime>
  <Words>67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Textbook work</vt:lpstr>
      <vt:lpstr>Textbook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Textbook work</dc:title>
  <dc:creator>Williams, Kelly A</dc:creator>
  <cp:lastModifiedBy>Williams, Kelly A</cp:lastModifiedBy>
  <cp:revision>3</cp:revision>
  <dcterms:created xsi:type="dcterms:W3CDTF">2017-11-23T13:28:38Z</dcterms:created>
  <dcterms:modified xsi:type="dcterms:W3CDTF">2017-11-23T13:42:13Z</dcterms:modified>
</cp:coreProperties>
</file>