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nesacredheart.org/joomla/index.php?option=com_content&amp;view=article&amp;id=192" TargetMode="External"/><Relationship Id="rId2" Type="http://schemas.openxmlformats.org/officeDocument/2006/relationships/hyperlink" Target="http://www.how-to-pray-the-rosary-everyday.com/apostles-cree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Christian Creeds: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The Apostles’ Creed and The Nicene Creed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71467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/>
          <a:lstStyle/>
          <a:p>
            <a:pPr algn="ctr"/>
            <a:r>
              <a:rPr lang="en-CA" dirty="0"/>
              <a:t>The Nicene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5665"/>
          </a:xfrm>
        </p:spPr>
        <p:txBody>
          <a:bodyPr/>
          <a:lstStyle/>
          <a:p>
            <a:r>
              <a:rPr lang="en-CA" dirty="0"/>
              <a:t>The </a:t>
            </a:r>
            <a:r>
              <a:rPr lang="en-CA" dirty="0" smtClean="0"/>
              <a:t>following are the key beliefs identified in the creed:</a:t>
            </a:r>
          </a:p>
          <a:p>
            <a:r>
              <a:rPr lang="en-CA" dirty="0" smtClean="0"/>
              <a:t>One God (</a:t>
            </a:r>
            <a:r>
              <a:rPr lang="en-CA" b="1" dirty="0" smtClean="0"/>
              <a:t>Monotheism</a:t>
            </a:r>
            <a:r>
              <a:rPr lang="en-CA" dirty="0" smtClean="0"/>
              <a:t>)</a:t>
            </a:r>
          </a:p>
          <a:p>
            <a:r>
              <a:rPr lang="en-CA" dirty="0" smtClean="0"/>
              <a:t>God created heaven and earth</a:t>
            </a:r>
          </a:p>
          <a:p>
            <a:r>
              <a:rPr lang="en-CA" dirty="0" smtClean="0"/>
              <a:t>Jesus has always existed.  *He was not created (begotten) by God.</a:t>
            </a:r>
          </a:p>
          <a:p>
            <a:r>
              <a:rPr lang="en-CA" dirty="0" smtClean="0"/>
              <a:t>Jesus is 100% divine and %100 human (</a:t>
            </a:r>
            <a:r>
              <a:rPr lang="en-CA" b="1" dirty="0" smtClean="0"/>
              <a:t>Incarnation</a:t>
            </a:r>
            <a:r>
              <a:rPr lang="en-CA" dirty="0" smtClean="0"/>
              <a:t>)</a:t>
            </a:r>
          </a:p>
          <a:p>
            <a:r>
              <a:rPr lang="en-CA" dirty="0" smtClean="0"/>
              <a:t>Jesus and God the Father are of the same substance, one God (</a:t>
            </a:r>
            <a:r>
              <a:rPr lang="en-CA" b="1" dirty="0" smtClean="0"/>
              <a:t>Consubstantial</a:t>
            </a:r>
            <a:r>
              <a:rPr lang="en-CA" dirty="0" smtClean="0"/>
              <a:t>)</a:t>
            </a:r>
          </a:p>
          <a:p>
            <a:r>
              <a:rPr lang="en-CA" dirty="0" smtClean="0"/>
              <a:t>Holy Spirit proceeds from God the Father and Son</a:t>
            </a:r>
          </a:p>
          <a:p>
            <a:r>
              <a:rPr lang="en-CA" dirty="0" smtClean="0"/>
              <a:t>Jesus’ death and </a:t>
            </a:r>
            <a:r>
              <a:rPr lang="en-CA" smtClean="0"/>
              <a:t>resurrection gives us </a:t>
            </a:r>
            <a:r>
              <a:rPr lang="en-CA" dirty="0" smtClean="0"/>
              <a:t>access to salvation</a:t>
            </a:r>
          </a:p>
          <a:p>
            <a:r>
              <a:rPr lang="en-CA" dirty="0" smtClean="0"/>
              <a:t>Jesus will return to judge the living and the dead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394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  <a:hlinkClick r:id="rId2"/>
              </a:rPr>
              <a:t>“The Catholic Apostles’ Creed.” 2014. http</a:t>
            </a:r>
            <a:r>
              <a:rPr lang="en-CA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CA" dirty="0" smtClean="0">
                <a:solidFill>
                  <a:schemeClr val="tx1"/>
                </a:solidFill>
                <a:hlinkClick r:id="rId2"/>
              </a:rPr>
              <a:t>www.how-to-pray-the-rosary-everyday.com/apostles-creed.html</a:t>
            </a:r>
            <a:endParaRPr lang="en-C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tx1"/>
              </a:solidFill>
              <a:hlinkClick r:id="rId3"/>
            </a:endParaRPr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  <a:hlinkClick r:id="rId3"/>
              </a:rPr>
              <a:t>Sacred Heart Catholic Parish. 2009. “The New Roman Missal.”  http</a:t>
            </a:r>
            <a:r>
              <a:rPr lang="en-CA" dirty="0">
                <a:solidFill>
                  <a:schemeClr val="tx1"/>
                </a:solidFill>
                <a:hlinkClick r:id="rId3"/>
              </a:rPr>
              <a:t>://www.divinesacredheart.org/joomla/index.php?option=com_content&amp;view=article&amp;id=192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6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7392"/>
            <a:ext cx="8596668" cy="895797"/>
          </a:xfrm>
        </p:spPr>
        <p:txBody>
          <a:bodyPr/>
          <a:lstStyle/>
          <a:p>
            <a:pPr algn="ctr"/>
            <a:r>
              <a:rPr lang="en-CA" dirty="0" smtClean="0"/>
              <a:t>The Apostles’ Creed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43190"/>
            <a:ext cx="8596668" cy="56151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dirty="0"/>
              <a:t>I believe in God, the Father almighty,</a:t>
            </a:r>
            <a:br>
              <a:rPr lang="en-CA" dirty="0"/>
            </a:br>
            <a:r>
              <a:rPr lang="en-CA" dirty="0"/>
              <a:t>Creator of heaven and earth</a:t>
            </a:r>
            <a:r>
              <a:rPr lang="en-CA" b="1" dirty="0"/>
              <a:t>,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/>
              <a:t>and </a:t>
            </a:r>
            <a:r>
              <a:rPr lang="en-CA" dirty="0"/>
              <a:t>in Jesus Christ, </a:t>
            </a:r>
            <a:br>
              <a:rPr lang="en-CA" dirty="0"/>
            </a:br>
            <a:r>
              <a:rPr lang="en-CA" dirty="0"/>
              <a:t>his only Son, our Lord,</a:t>
            </a:r>
            <a:br>
              <a:rPr lang="en-CA" dirty="0"/>
            </a:br>
            <a:r>
              <a:rPr lang="en-CA" b="1" dirty="0"/>
              <a:t>who </a:t>
            </a:r>
            <a:r>
              <a:rPr lang="en-CA" dirty="0"/>
              <a:t>was conceived by</a:t>
            </a:r>
            <a:br>
              <a:rPr lang="en-CA" dirty="0"/>
            </a:br>
            <a:r>
              <a:rPr lang="en-CA" dirty="0"/>
              <a:t>the Holy Spirit,</a:t>
            </a:r>
            <a:br>
              <a:rPr lang="en-CA" dirty="0"/>
            </a:br>
            <a:r>
              <a:rPr lang="en-CA" dirty="0"/>
              <a:t>born of the Virgin Mary,</a:t>
            </a:r>
            <a:br>
              <a:rPr lang="en-CA" dirty="0"/>
            </a:br>
            <a:r>
              <a:rPr lang="en-CA" dirty="0"/>
              <a:t>suffered under Pontius Pilate,</a:t>
            </a:r>
            <a:br>
              <a:rPr lang="en-CA" dirty="0"/>
            </a:br>
            <a:r>
              <a:rPr lang="en-CA" dirty="0"/>
              <a:t>was crucified, died and was buried</a:t>
            </a:r>
            <a:r>
              <a:rPr lang="en-CA" b="1" dirty="0"/>
              <a:t>;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he descended </a:t>
            </a:r>
            <a:r>
              <a:rPr lang="en-CA" b="1" dirty="0"/>
              <a:t>into hell;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on the third day he rose again</a:t>
            </a:r>
          </a:p>
          <a:p>
            <a:pPr marL="0" indent="0" algn="ctr">
              <a:buNone/>
            </a:pPr>
            <a:r>
              <a:rPr lang="en-CA" b="1" dirty="0"/>
              <a:t>from the dead</a:t>
            </a:r>
            <a:r>
              <a:rPr lang="en-CA" b="1" dirty="0" smtClean="0"/>
              <a:t>;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he ascended into heaven,</a:t>
            </a:r>
            <a:br>
              <a:rPr lang="en-CA" dirty="0"/>
            </a:br>
            <a:r>
              <a:rPr lang="en-CA" dirty="0"/>
              <a:t>and is seated at the right hand</a:t>
            </a:r>
            <a:br>
              <a:rPr lang="en-CA" dirty="0"/>
            </a:br>
            <a:r>
              <a:rPr lang="en-CA" dirty="0"/>
              <a:t>of</a:t>
            </a:r>
            <a:r>
              <a:rPr lang="en-CA" b="1" dirty="0"/>
              <a:t> God </a:t>
            </a:r>
            <a:r>
              <a:rPr lang="en-CA" dirty="0"/>
              <a:t>the Father</a:t>
            </a:r>
            <a:r>
              <a:rPr lang="en-CA" b="1" dirty="0"/>
              <a:t> almighty;</a:t>
            </a:r>
            <a:br>
              <a:rPr lang="en-CA" b="1" dirty="0"/>
            </a:br>
            <a:r>
              <a:rPr lang="en-CA" b="1" dirty="0"/>
              <a:t>from there </a:t>
            </a:r>
            <a:r>
              <a:rPr lang="en-CA" dirty="0"/>
              <a:t>he will come to judge</a:t>
            </a:r>
            <a:br>
              <a:rPr lang="en-CA" dirty="0"/>
            </a:br>
            <a:r>
              <a:rPr lang="en-CA" dirty="0"/>
              <a:t>the living and the dead.</a:t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I believe in the Holy Spirit,</a:t>
            </a:r>
            <a:br>
              <a:rPr lang="en-CA" dirty="0"/>
            </a:br>
            <a:r>
              <a:rPr lang="en-CA" dirty="0"/>
              <a:t>the holy catholic Church,</a:t>
            </a:r>
            <a:br>
              <a:rPr lang="en-CA" dirty="0"/>
            </a:br>
            <a:r>
              <a:rPr lang="en-CA" dirty="0"/>
              <a:t>the communion of saints,</a:t>
            </a:r>
            <a:br>
              <a:rPr lang="en-CA" dirty="0"/>
            </a:br>
            <a:r>
              <a:rPr lang="en-CA" dirty="0"/>
              <a:t>the forgiveness of sins,</a:t>
            </a:r>
            <a:br>
              <a:rPr lang="en-CA" dirty="0"/>
            </a:br>
            <a:r>
              <a:rPr lang="en-CA" dirty="0"/>
              <a:t>the resurrection of the body,</a:t>
            </a:r>
            <a:br>
              <a:rPr lang="en-CA" dirty="0"/>
            </a:br>
            <a:r>
              <a:rPr lang="en-CA" dirty="0"/>
              <a:t>and life everlasting. Amen.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047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pPr algn="ctr"/>
            <a:r>
              <a:rPr lang="en-CA" dirty="0" smtClean="0"/>
              <a:t>The </a:t>
            </a:r>
            <a:r>
              <a:rPr lang="en-CA" dirty="0"/>
              <a:t>Apostles’ </a:t>
            </a:r>
            <a:r>
              <a:rPr lang="en-CA" dirty="0" smtClean="0"/>
              <a:t>Creed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Creed</a:t>
            </a:r>
            <a:r>
              <a:rPr lang="en-CA" sz="2400" dirty="0" smtClean="0"/>
              <a:t> means “I believe”</a:t>
            </a:r>
          </a:p>
          <a:p>
            <a:r>
              <a:rPr lang="en-CA" sz="2400" dirty="0" smtClean="0"/>
              <a:t>The Apostles’ Creed is an expression of the core beliefs held by the Catholic Church</a:t>
            </a:r>
          </a:p>
          <a:p>
            <a:r>
              <a:rPr lang="en-CA" sz="2400" dirty="0" smtClean="0"/>
              <a:t>The creed gives us insight into who God is and our connection to Him</a:t>
            </a:r>
          </a:p>
          <a:p>
            <a:endParaRPr lang="en-CA" sz="28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58550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Apostles’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 smtClean="0"/>
              <a:t>The following are the key beliefs identified in the creed:</a:t>
            </a:r>
          </a:p>
          <a:p>
            <a:r>
              <a:rPr lang="en-CA" sz="2000" b="1" dirty="0" smtClean="0"/>
              <a:t>The holy Catholic (universal) church</a:t>
            </a:r>
          </a:p>
          <a:p>
            <a:r>
              <a:rPr lang="en-CA" sz="2000" b="1" dirty="0" smtClean="0"/>
              <a:t>The communion of saints </a:t>
            </a:r>
            <a:r>
              <a:rPr lang="en-CA" sz="2000" dirty="0" smtClean="0"/>
              <a:t>(“People </a:t>
            </a:r>
            <a:r>
              <a:rPr lang="en-CA" sz="2000" dirty="0"/>
              <a:t>in heaven pray for people on earth and </a:t>
            </a:r>
            <a:r>
              <a:rPr lang="en-CA" sz="2000" dirty="0" smtClean="0"/>
              <a:t>people </a:t>
            </a:r>
            <a:r>
              <a:rPr lang="en-CA" sz="2000" dirty="0"/>
              <a:t>on earth pray for people suffering in purgatory, a place of purification before entering </a:t>
            </a:r>
            <a:r>
              <a:rPr lang="en-CA" sz="2000" dirty="0" smtClean="0"/>
              <a:t>heaven”)</a:t>
            </a:r>
          </a:p>
          <a:p>
            <a:r>
              <a:rPr lang="en-CA" sz="2000" b="1" dirty="0" smtClean="0"/>
              <a:t>The forgiveness of sins</a:t>
            </a:r>
          </a:p>
          <a:p>
            <a:r>
              <a:rPr lang="en-CA" sz="2000" b="1" dirty="0" smtClean="0"/>
              <a:t>The resurrection of the body</a:t>
            </a:r>
            <a:r>
              <a:rPr lang="en-CA" sz="2000" dirty="0" smtClean="0"/>
              <a:t> (“When </a:t>
            </a:r>
            <a:r>
              <a:rPr lang="en-CA" sz="2000" dirty="0"/>
              <a:t>Jesus comes again your body will be resurrected and </a:t>
            </a:r>
            <a:r>
              <a:rPr lang="en-CA" sz="2000" dirty="0" smtClean="0"/>
              <a:t>glorified”)</a:t>
            </a:r>
          </a:p>
          <a:p>
            <a:r>
              <a:rPr lang="en-CA" sz="2000" b="1" dirty="0" smtClean="0"/>
              <a:t>Life everlasting </a:t>
            </a:r>
            <a:r>
              <a:rPr lang="en-CA" sz="2000" dirty="0" smtClean="0"/>
              <a:t>(</a:t>
            </a:r>
            <a:r>
              <a:rPr lang="en-CA" sz="2000" dirty="0"/>
              <a:t>Y</a:t>
            </a:r>
            <a:r>
              <a:rPr lang="en-CA" sz="2000" dirty="0" smtClean="0"/>
              <a:t>our </a:t>
            </a:r>
            <a:r>
              <a:rPr lang="en-CA" sz="2000" dirty="0"/>
              <a:t>soul will never die. It will live </a:t>
            </a:r>
            <a:r>
              <a:rPr lang="en-CA" sz="2000" dirty="0" smtClean="0"/>
              <a:t>forever”)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0102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0107"/>
          </a:xfrm>
        </p:spPr>
        <p:txBody>
          <a:bodyPr/>
          <a:lstStyle/>
          <a:p>
            <a:pPr algn="ctr"/>
            <a:r>
              <a:rPr lang="en-CA" dirty="0"/>
              <a:t>The Apostles’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/>
              <a:t>Blessed Trinity: the belief in three persons in one God</a:t>
            </a:r>
          </a:p>
          <a:p>
            <a:pPr marL="0" indent="0">
              <a:buNone/>
            </a:pPr>
            <a:endParaRPr lang="en-CA" sz="2000" b="1" dirty="0" smtClean="0"/>
          </a:p>
          <a:p>
            <a:pPr marL="0" indent="0">
              <a:buNone/>
            </a:pPr>
            <a:r>
              <a:rPr lang="en-CA" sz="2000" b="1" dirty="0" smtClean="0"/>
              <a:t>God the Father:</a:t>
            </a:r>
          </a:p>
          <a:p>
            <a:r>
              <a:rPr lang="en-CA" sz="2000" dirty="0" smtClean="0"/>
              <a:t>Must give credit to Him for making “heaven and earth”</a:t>
            </a:r>
          </a:p>
          <a:p>
            <a:pPr marL="0" indent="0">
              <a:buNone/>
            </a:pPr>
            <a:r>
              <a:rPr lang="en-CA" sz="2000" b="1" dirty="0" smtClean="0"/>
              <a:t>God the Son:</a:t>
            </a:r>
          </a:p>
          <a:p>
            <a:r>
              <a:rPr lang="en-CA" sz="2000" dirty="0" smtClean="0"/>
              <a:t>Will one day come to evaluate humankind</a:t>
            </a:r>
          </a:p>
          <a:p>
            <a:r>
              <a:rPr lang="en-CA" sz="2000" dirty="0" smtClean="0"/>
              <a:t>Will “judge the living and the dead”</a:t>
            </a:r>
          </a:p>
          <a:p>
            <a:pPr marL="0" indent="0">
              <a:buNone/>
            </a:pPr>
            <a:r>
              <a:rPr lang="en-CA" sz="2000" b="1" dirty="0" smtClean="0"/>
              <a:t>The Holy Spirit:</a:t>
            </a:r>
          </a:p>
          <a:p>
            <a:r>
              <a:rPr lang="en-CA" sz="2000" dirty="0" smtClean="0"/>
              <a:t>Can help humans attain the grace needed for sanctification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1078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2124"/>
            <a:ext cx="8596668" cy="759853"/>
          </a:xfrm>
        </p:spPr>
        <p:txBody>
          <a:bodyPr/>
          <a:lstStyle/>
          <a:p>
            <a:pPr algn="ctr"/>
            <a:r>
              <a:rPr lang="en-CA" dirty="0"/>
              <a:t>The Nicene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2131"/>
            <a:ext cx="8596668" cy="530609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CA" b="1" dirty="0"/>
              <a:t>I</a:t>
            </a:r>
            <a:r>
              <a:rPr lang="en-CA" dirty="0"/>
              <a:t> believe in one God, the Father almighty,</a:t>
            </a:r>
          </a:p>
          <a:p>
            <a:pPr marL="0" indent="0" algn="ctr">
              <a:buNone/>
            </a:pPr>
            <a:r>
              <a:rPr lang="en-CA" dirty="0"/>
              <a:t>    maker of heaven and earth,</a:t>
            </a:r>
          </a:p>
          <a:p>
            <a:pPr marL="0" indent="0" algn="ctr">
              <a:buNone/>
            </a:pPr>
            <a:r>
              <a:rPr lang="en-CA" dirty="0"/>
              <a:t>    of all things visible and invisible.</a:t>
            </a:r>
          </a:p>
          <a:p>
            <a:pPr marL="0" indent="0" algn="ctr">
              <a:buNone/>
            </a:pPr>
            <a:r>
              <a:rPr lang="en-CA" b="1" dirty="0"/>
              <a:t>I</a:t>
            </a:r>
            <a:r>
              <a:rPr lang="en-CA" dirty="0"/>
              <a:t> believe in one Lord Jesus Christ,</a:t>
            </a:r>
          </a:p>
          <a:p>
            <a:pPr marL="0" indent="0" algn="ctr">
              <a:buNone/>
            </a:pPr>
            <a:r>
              <a:rPr lang="en-CA" dirty="0"/>
              <a:t>        the Only Begotten Son of God,</a:t>
            </a:r>
          </a:p>
          <a:p>
            <a:pPr marL="0" indent="0" algn="ctr">
              <a:buNone/>
            </a:pPr>
            <a:r>
              <a:rPr lang="en-CA" dirty="0"/>
              <a:t>        born of the Father before all ages.</a:t>
            </a:r>
          </a:p>
          <a:p>
            <a:pPr marL="0" indent="0" algn="ctr">
              <a:buNone/>
            </a:pPr>
            <a:r>
              <a:rPr lang="en-CA" dirty="0"/>
              <a:t>    God from God, Light from Light,</a:t>
            </a:r>
          </a:p>
          <a:p>
            <a:pPr marL="0" indent="0" algn="ctr">
              <a:buNone/>
            </a:pPr>
            <a:r>
              <a:rPr lang="en-CA" dirty="0"/>
              <a:t>        true God from true God,</a:t>
            </a:r>
          </a:p>
          <a:p>
            <a:pPr marL="0" indent="0" algn="ctr">
              <a:buNone/>
            </a:pPr>
            <a:r>
              <a:rPr lang="en-CA" dirty="0"/>
              <a:t>    begotten, not made, </a:t>
            </a:r>
            <a:r>
              <a:rPr lang="en-CA" b="1" dirty="0"/>
              <a:t>consubstantial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      with the Father;</a:t>
            </a:r>
          </a:p>
          <a:p>
            <a:pPr marL="0" indent="0" algn="ctr">
              <a:buNone/>
            </a:pPr>
            <a:r>
              <a:rPr lang="en-CA" dirty="0"/>
              <a:t>        Through him all things were made.</a:t>
            </a:r>
          </a:p>
          <a:p>
            <a:pPr marL="0" indent="0" algn="ctr">
              <a:buNone/>
            </a:pPr>
            <a:r>
              <a:rPr lang="en-CA" dirty="0"/>
              <a:t>    For us men and for our salvation</a:t>
            </a:r>
          </a:p>
          <a:p>
            <a:pPr marL="0" indent="0" algn="ctr">
              <a:buNone/>
            </a:pPr>
            <a:r>
              <a:rPr lang="en-CA" dirty="0"/>
              <a:t>        he came down from heaven,</a:t>
            </a:r>
          </a:p>
          <a:p>
            <a:pPr marL="0" indent="0" algn="ctr">
              <a:buNone/>
            </a:pPr>
            <a:r>
              <a:rPr lang="en-CA" dirty="0"/>
              <a:t>        and by the Holy Spirit was </a:t>
            </a:r>
            <a:r>
              <a:rPr lang="en-CA" b="1" dirty="0"/>
              <a:t>incarnate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       of the Virgin Mary,</a:t>
            </a:r>
          </a:p>
          <a:p>
            <a:pPr marL="0" indent="0" algn="ctr">
              <a:buNone/>
            </a:pPr>
            <a:r>
              <a:rPr lang="en-CA" dirty="0"/>
              <a:t>        and became man.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344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Nicene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dirty="0"/>
              <a:t> For our sake he was crucified</a:t>
            </a:r>
          </a:p>
          <a:p>
            <a:pPr marL="0" indent="0" algn="ctr">
              <a:buNone/>
            </a:pPr>
            <a:r>
              <a:rPr lang="en-CA" dirty="0"/>
              <a:t>      under Pontius Pilate,</a:t>
            </a:r>
          </a:p>
          <a:p>
            <a:pPr marL="0" indent="0" algn="ctr">
              <a:buNone/>
            </a:pPr>
            <a:r>
              <a:rPr lang="en-CA" dirty="0"/>
              <a:t>     he suffered death and was buried,</a:t>
            </a:r>
          </a:p>
          <a:p>
            <a:pPr marL="0" indent="0" algn="ctr">
              <a:buNone/>
            </a:pPr>
            <a:r>
              <a:rPr lang="en-CA" dirty="0"/>
              <a:t>        and rose again on the third day</a:t>
            </a:r>
          </a:p>
          <a:p>
            <a:pPr marL="0" indent="0" algn="ctr">
              <a:buNone/>
            </a:pPr>
            <a:r>
              <a:rPr lang="en-CA" dirty="0"/>
              <a:t>        in accordance with the Scriptures.</a:t>
            </a:r>
          </a:p>
          <a:p>
            <a:pPr marL="0" indent="0" algn="ctr">
              <a:buNone/>
            </a:pPr>
            <a:r>
              <a:rPr lang="en-CA" dirty="0"/>
              <a:t>    He ascended into heaven</a:t>
            </a:r>
          </a:p>
          <a:p>
            <a:pPr marL="0" indent="0" algn="ctr">
              <a:buNone/>
            </a:pPr>
            <a:r>
              <a:rPr lang="en-CA" dirty="0"/>
              <a:t>     and is seated at the right hand of the Father.</a:t>
            </a:r>
          </a:p>
          <a:p>
            <a:pPr marL="0" indent="0" algn="ctr">
              <a:buNone/>
            </a:pPr>
            <a:r>
              <a:rPr lang="en-CA" dirty="0"/>
              <a:t>    He will come again in glory</a:t>
            </a:r>
          </a:p>
          <a:p>
            <a:pPr marL="0" indent="0" algn="ctr">
              <a:buNone/>
            </a:pPr>
            <a:r>
              <a:rPr lang="en-CA" dirty="0"/>
              <a:t>        to judge the living and the dead</a:t>
            </a:r>
          </a:p>
          <a:p>
            <a:pPr marL="0" indent="0" algn="ctr">
              <a:buNone/>
            </a:pPr>
            <a:r>
              <a:rPr lang="en-CA" dirty="0"/>
              <a:t>        and his kingdom will have no end.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703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/>
          <a:lstStyle/>
          <a:p>
            <a:pPr algn="ctr"/>
            <a:r>
              <a:rPr lang="en-CA" dirty="0"/>
              <a:t>The Nicene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1831"/>
            <a:ext cx="8596668" cy="410953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b="1" dirty="0"/>
              <a:t>I</a:t>
            </a:r>
            <a:r>
              <a:rPr lang="en-CA" dirty="0"/>
              <a:t> believe in the Holy Spirit,</a:t>
            </a:r>
          </a:p>
          <a:p>
            <a:pPr marL="0" indent="0" algn="ctr">
              <a:buNone/>
            </a:pPr>
            <a:r>
              <a:rPr lang="en-CA" dirty="0"/>
              <a:t>        the Lord, the giver of life,</a:t>
            </a:r>
          </a:p>
          <a:p>
            <a:pPr marL="0" indent="0" algn="ctr">
              <a:buNone/>
            </a:pPr>
            <a:r>
              <a:rPr lang="en-CA" dirty="0"/>
              <a:t>    who proceeds from the Father and the Son,</a:t>
            </a:r>
          </a:p>
          <a:p>
            <a:pPr marL="0" indent="0" algn="ctr">
              <a:buNone/>
            </a:pPr>
            <a:r>
              <a:rPr lang="en-CA" dirty="0"/>
              <a:t>    who with the Father and the Son</a:t>
            </a:r>
          </a:p>
          <a:p>
            <a:pPr marL="0" indent="0" algn="ctr">
              <a:buNone/>
            </a:pPr>
            <a:r>
              <a:rPr lang="en-CA" dirty="0"/>
              <a:t>        is adored and glorified,</a:t>
            </a:r>
          </a:p>
          <a:p>
            <a:pPr marL="0" indent="0" algn="ctr">
              <a:buNone/>
            </a:pPr>
            <a:r>
              <a:rPr lang="en-CA" dirty="0"/>
              <a:t>        who has spoken through the prophets.</a:t>
            </a:r>
          </a:p>
          <a:p>
            <a:pPr marL="0" indent="0" algn="ctr">
              <a:buNone/>
            </a:pPr>
            <a:r>
              <a:rPr lang="en-CA" b="1" dirty="0"/>
              <a:t>I</a:t>
            </a:r>
            <a:r>
              <a:rPr lang="en-CA" dirty="0"/>
              <a:t> believe in one, holy, catholic,</a:t>
            </a:r>
          </a:p>
          <a:p>
            <a:pPr marL="0" indent="0" algn="ctr">
              <a:buNone/>
            </a:pPr>
            <a:r>
              <a:rPr lang="en-CA" dirty="0"/>
              <a:t>     and apostolic Church.</a:t>
            </a:r>
          </a:p>
          <a:p>
            <a:pPr marL="0" indent="0" algn="ctr">
              <a:buNone/>
            </a:pPr>
            <a:r>
              <a:rPr lang="en-CA" dirty="0"/>
              <a:t>    I confess one baptism for the forgiveness of sins</a:t>
            </a:r>
          </a:p>
          <a:p>
            <a:pPr marL="0" indent="0" algn="ctr">
              <a:buNone/>
            </a:pPr>
            <a:r>
              <a:rPr lang="en-CA" dirty="0"/>
              <a:t>        and I look forward to the resurrection</a:t>
            </a:r>
          </a:p>
          <a:p>
            <a:pPr marL="0" indent="0" algn="ctr">
              <a:buNone/>
            </a:pPr>
            <a:r>
              <a:rPr lang="en-CA" dirty="0"/>
              <a:t>    of the </a:t>
            </a:r>
            <a:r>
              <a:rPr lang="en-CA" dirty="0" smtClean="0"/>
              <a:t>dead </a:t>
            </a:r>
            <a:r>
              <a:rPr lang="en-CA" dirty="0"/>
              <a:t>and the life of the world to come.</a:t>
            </a:r>
          </a:p>
          <a:p>
            <a:pPr marL="0" indent="0">
              <a:buNone/>
            </a:pPr>
            <a:r>
              <a:rPr lang="en-CA" dirty="0" smtClean="0"/>
              <a:t>									Amen</a:t>
            </a:r>
            <a:r>
              <a:rPr lang="en-CA" dirty="0"/>
              <a:t>.</a:t>
            </a:r>
          </a:p>
          <a:p>
            <a:pPr algn="ctr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978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166"/>
          </a:xfrm>
        </p:spPr>
        <p:txBody>
          <a:bodyPr/>
          <a:lstStyle/>
          <a:p>
            <a:pPr algn="ctr"/>
            <a:r>
              <a:rPr lang="en-CA" dirty="0" smtClean="0"/>
              <a:t>The Nicene Creed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The Nicene Creed was developed at the Councils of Nicaea (325 AD) and the Council of Constantinople (381 AD)</a:t>
            </a:r>
          </a:p>
          <a:p>
            <a:r>
              <a:rPr lang="en-CA" sz="2400" dirty="0" smtClean="0"/>
              <a:t>It is a personal profession of the core beliefs held by Catholics</a:t>
            </a:r>
          </a:p>
          <a:p>
            <a:r>
              <a:rPr lang="en-CA" sz="2400" dirty="0" smtClean="0"/>
              <a:t>Reminds believers of the mysteries of the Catholic faith</a:t>
            </a:r>
          </a:p>
          <a:p>
            <a:r>
              <a:rPr lang="en-CA" sz="2400" dirty="0" smtClean="0"/>
              <a:t>Permits believers to “respond to the Word of God that was proclaimed in the readings [at mass]”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8627175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1397</TotalTime>
  <Words>423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The Christian Creeds:</vt:lpstr>
      <vt:lpstr>The Apostles’ Creed</vt:lpstr>
      <vt:lpstr>The Apostles’ Creed</vt:lpstr>
      <vt:lpstr>The Apostles’ Creed</vt:lpstr>
      <vt:lpstr>The Apostles’ Creed</vt:lpstr>
      <vt:lpstr>The Nicene Creed</vt:lpstr>
      <vt:lpstr>The Nicene Creed</vt:lpstr>
      <vt:lpstr>The Nicene Creed</vt:lpstr>
      <vt:lpstr>The Nicene Creed</vt:lpstr>
      <vt:lpstr>The Nicene Creed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Creeds:</dc:title>
  <dc:creator>User</dc:creator>
  <cp:lastModifiedBy>User</cp:lastModifiedBy>
  <cp:revision>26</cp:revision>
  <dcterms:created xsi:type="dcterms:W3CDTF">2014-12-01T23:32:24Z</dcterms:created>
  <dcterms:modified xsi:type="dcterms:W3CDTF">2014-12-02T22:50:22Z</dcterms:modified>
</cp:coreProperties>
</file>