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61" r:id="rId6"/>
    <p:sldId id="259" r:id="rId7"/>
    <p:sldId id="260" r:id="rId8"/>
    <p:sldId id="262" r:id="rId9"/>
    <p:sldId id="265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icacanada.ca/heritage-minute-categories/arts-and-culture" TargetMode="External"/><Relationship Id="rId2" Type="http://schemas.openxmlformats.org/officeDocument/2006/relationships/hyperlink" Target="http://www.agw.ca/exhibitions/current/30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26018-58BA-4289-ACA9-44DA6EDFE2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group of Seven: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930AA5-5302-49DE-A722-48DBBDCFB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956873"/>
            <a:ext cx="8637072" cy="178177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Did they effectively capture Canada?</a:t>
            </a:r>
          </a:p>
        </p:txBody>
      </p:sp>
    </p:spTree>
    <p:extLst>
      <p:ext uri="{BB962C8B-B14F-4D97-AF65-F5344CB8AC3E}">
        <p14:creationId xmlns:p14="http://schemas.microsoft.com/office/powerpoint/2010/main" val="2814743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43F56-7DC7-48FB-8473-5A7A3B5EC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Group’s legacy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DF55F-054E-4455-AA9B-69D083D01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90930"/>
          </a:xfrm>
        </p:spPr>
        <p:txBody>
          <a:bodyPr>
            <a:normAutofit/>
          </a:bodyPr>
          <a:lstStyle/>
          <a:p>
            <a:r>
              <a:rPr lang="en-US" sz="2800" dirty="0"/>
              <a:t> 1924:  Their artwork was shown in the Canada display at the British Empire Exhibition.</a:t>
            </a:r>
          </a:p>
          <a:p>
            <a:r>
              <a:rPr lang="en-US" sz="2800" dirty="0"/>
              <a:t> By the time the Group disbanded in 1931, they “had been elevated to the status of Canadian cultural heroes and their work enshrined as national </a:t>
            </a:r>
            <a:r>
              <a:rPr lang="en-US" sz="2800"/>
              <a:t>icons.”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752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C363-BD65-4D17-9302-B0214A5AA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Placemat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D3561-A0ED-41AB-AC34-40FDD1463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399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Write down 5 points about the artist based on the biography you are given.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Write down some words that come to mind when you look at the artist’s painting.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do you think the artist is trying to say in his or her painting?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Would you recommend that this painting be included in a “Nationhood” display at the National Gallery of Canada in Ottawa?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If you were to name this painting, what would you name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Examine the political cartoon.  What kind of message do you think the cartoonist is trying to send about the Group of Seven?</a:t>
            </a:r>
          </a:p>
        </p:txBody>
      </p:sp>
    </p:spTree>
    <p:extLst>
      <p:ext uri="{BB962C8B-B14F-4D97-AF65-F5344CB8AC3E}">
        <p14:creationId xmlns:p14="http://schemas.microsoft.com/office/powerpoint/2010/main" val="174827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517D-BF33-4583-962C-6805AAC9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EA200-20D6-443D-83B4-328BDFFA5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AGW.  2011. “Seasons of Mist and Mellow Fruitfulness: Group of Seven Works from the Collection.” </a:t>
            </a:r>
            <a:r>
              <a:rPr lang="en-US" dirty="0">
                <a:hlinkClick r:id="rId2"/>
              </a:rPr>
              <a:t>http://www.agw.ca/exhibitions/current/306</a:t>
            </a:r>
            <a:r>
              <a:rPr lang="en-US" dirty="0"/>
              <a:t> </a:t>
            </a:r>
          </a:p>
          <a:p>
            <a:r>
              <a:rPr lang="en-US" dirty="0" err="1"/>
              <a:t>Bolotta</a:t>
            </a:r>
            <a:r>
              <a:rPr lang="en-US" dirty="0"/>
              <a:t>, A. </a:t>
            </a:r>
            <a:r>
              <a:rPr lang="en-US" i="1" dirty="0"/>
              <a:t>Canada: Face of a Nation</a:t>
            </a:r>
            <a:r>
              <a:rPr lang="en-US" dirty="0"/>
              <a:t>. Toronto: Gage Educational Publishing Company.</a:t>
            </a:r>
          </a:p>
          <a:p>
            <a:r>
              <a:rPr lang="en-US" dirty="0" err="1"/>
              <a:t>Historica</a:t>
            </a:r>
            <a:r>
              <a:rPr lang="en-US" dirty="0"/>
              <a:t> Canada. </a:t>
            </a:r>
            <a:r>
              <a:rPr lang="en-US" dirty="0">
                <a:hlinkClick r:id="rId3"/>
              </a:rPr>
              <a:t>https://www.historicacanada.ca/heritage-minute-categories/arts-and-culture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253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group of seven">
            <a:extLst>
              <a:ext uri="{FF2B5EF4-FFF2-40B4-BE49-F238E27FC236}">
                <a16:creationId xmlns:a16="http://schemas.microsoft.com/office/drawing/2014/main" id="{B138A4CF-76CD-450B-8248-0605BB8EE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324" y="581190"/>
            <a:ext cx="5896303" cy="472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91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A3AEF-8899-4E3F-82DC-B049E1C3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Stories in 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6F5E9-27BE-4779-8355-19FFCADEC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22461"/>
          </a:xfrm>
        </p:spPr>
        <p:txBody>
          <a:bodyPr>
            <a:normAutofit/>
          </a:bodyPr>
          <a:lstStyle/>
          <a:p>
            <a:r>
              <a:rPr lang="en-US" sz="2800" dirty="0"/>
              <a:t> Art can tell a story … but did the Group of Seven effectively tell stories about Canada through their artwork?</a:t>
            </a:r>
          </a:p>
          <a:p>
            <a:r>
              <a:rPr lang="en-US" sz="2800" dirty="0"/>
              <a:t> This is a question that has been debated over the years.</a:t>
            </a:r>
          </a:p>
          <a:p>
            <a:r>
              <a:rPr lang="en-US" sz="2800" dirty="0"/>
              <a:t> There are many supporters and critics of the Group of Seven.</a:t>
            </a:r>
          </a:p>
          <a:p>
            <a:r>
              <a:rPr lang="en-US" sz="2800" dirty="0"/>
              <a:t> We’ll explore this debate today.</a:t>
            </a:r>
          </a:p>
        </p:txBody>
      </p:sp>
    </p:spTree>
    <p:extLst>
      <p:ext uri="{BB962C8B-B14F-4D97-AF65-F5344CB8AC3E}">
        <p14:creationId xmlns:p14="http://schemas.microsoft.com/office/powerpoint/2010/main" val="107015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8DB19-342B-47CD-9D5D-C344A374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Canadian art before the Group of seven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9A5EB-3C21-4C4F-A98F-C4CE99C29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4447"/>
          </a:xfrm>
        </p:spPr>
        <p:txBody>
          <a:bodyPr>
            <a:normAutofit/>
          </a:bodyPr>
          <a:lstStyle/>
          <a:p>
            <a:r>
              <a:rPr lang="en-US" sz="2800" dirty="0"/>
              <a:t> Canadian art was not distinct or popular.</a:t>
            </a:r>
          </a:p>
          <a:p>
            <a:r>
              <a:rPr lang="en-US" sz="2800" dirty="0"/>
              <a:t> 1924: Only 2% of paintings sold in Canada were by Canadian artists.</a:t>
            </a:r>
          </a:p>
          <a:p>
            <a:r>
              <a:rPr lang="en-US" sz="2800" dirty="0"/>
              <a:t> Canadian art had “not wrestled its independence from old world traditions.”</a:t>
            </a:r>
          </a:p>
          <a:p>
            <a:r>
              <a:rPr lang="en-US" sz="2800" dirty="0"/>
              <a:t>There was a strong European flavor in Canadian art.</a:t>
            </a:r>
          </a:p>
        </p:txBody>
      </p:sp>
    </p:spTree>
    <p:extLst>
      <p:ext uri="{BB962C8B-B14F-4D97-AF65-F5344CB8AC3E}">
        <p14:creationId xmlns:p14="http://schemas.microsoft.com/office/powerpoint/2010/main" val="283771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3E4F-731E-4DE5-B3B5-509B46FD6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Original members of the Group of Seven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E9BE8-5145-4E44-AD84-D72D3B16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 Frank Carmichael</a:t>
            </a:r>
          </a:p>
          <a:p>
            <a:r>
              <a:rPr lang="en-US" sz="2800" dirty="0"/>
              <a:t> Lawren Harris</a:t>
            </a:r>
          </a:p>
          <a:p>
            <a:r>
              <a:rPr lang="en-US" sz="2800" dirty="0"/>
              <a:t> A.Y. Jackson</a:t>
            </a:r>
          </a:p>
          <a:p>
            <a:r>
              <a:rPr lang="en-US" sz="2800" dirty="0"/>
              <a:t>Frank Johnston</a:t>
            </a:r>
          </a:p>
          <a:p>
            <a:r>
              <a:rPr lang="en-US" sz="2800" dirty="0"/>
              <a:t> Arthur Lismer</a:t>
            </a:r>
          </a:p>
          <a:p>
            <a:r>
              <a:rPr lang="en-US" sz="2800" dirty="0"/>
              <a:t> J.E.H. MacDonald</a:t>
            </a:r>
          </a:p>
          <a:p>
            <a:r>
              <a:rPr lang="en-US" sz="2800" dirty="0"/>
              <a:t> F.H. Varley</a:t>
            </a:r>
          </a:p>
        </p:txBody>
      </p:sp>
      <p:pic>
        <p:nvPicPr>
          <p:cNvPr id="1026" name="Picture 2" descr="Image result for group of seven">
            <a:extLst>
              <a:ext uri="{FF2B5EF4-FFF2-40B4-BE49-F238E27FC236}">
                <a16:creationId xmlns:a16="http://schemas.microsoft.com/office/drawing/2014/main" id="{065A0F6F-D40E-4D85-83A4-77461F29B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113" y="2346808"/>
            <a:ext cx="5427741" cy="3265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19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690FF-5B08-4A0C-A68E-B57723E32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A78B8-3BC8-4B4C-AE3B-7CFA17F3C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2246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 The members met prior to World War One.</a:t>
            </a:r>
          </a:p>
          <a:p>
            <a:r>
              <a:rPr lang="en-US" sz="2800" dirty="0"/>
              <a:t>Most belonged to the Arts &amp; Letters Club.</a:t>
            </a:r>
          </a:p>
          <a:p>
            <a:r>
              <a:rPr lang="en-US" sz="2800" dirty="0"/>
              <a:t> Tom Thomson: friend and early inspiration for the Group.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He drowned in 1917 as a result of a canoe accident.</a:t>
            </a:r>
          </a:p>
          <a:p>
            <a:r>
              <a:rPr lang="en-US" sz="2800" dirty="0"/>
              <a:t> May of 1920: Group of Seven’s first exhibit.</a:t>
            </a:r>
          </a:p>
          <a:p>
            <a:r>
              <a:rPr lang="en-US" sz="2800" dirty="0"/>
              <a:t> Common ties: a “common sense of frustration with the conservative and imitative quality of Canadian art.”</a:t>
            </a:r>
          </a:p>
        </p:txBody>
      </p:sp>
    </p:spTree>
    <p:extLst>
      <p:ext uri="{BB962C8B-B14F-4D97-AF65-F5344CB8AC3E}">
        <p14:creationId xmlns:p14="http://schemas.microsoft.com/office/powerpoint/2010/main" val="160638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3C166-4C7F-438D-B388-7DC02100E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group’s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CDB8-4562-49F6-9C6D-49FD8600C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Strong colours and brushstrokes</a:t>
            </a:r>
          </a:p>
          <a:p>
            <a:r>
              <a:rPr lang="en-US" sz="2800" dirty="0"/>
              <a:t> Vivid light and shade</a:t>
            </a:r>
          </a:p>
          <a:p>
            <a:r>
              <a:rPr lang="en-US" sz="2800" dirty="0"/>
              <a:t> Non-conformist</a:t>
            </a:r>
          </a:p>
          <a:p>
            <a:r>
              <a:rPr lang="en-US" sz="2800" dirty="0"/>
              <a:t>Different from hyper-realism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not </a:t>
            </a:r>
            <a:r>
              <a:rPr lang="en-US" sz="2800"/>
              <a:t>detailed artwork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8835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EFBAA-8BAD-4BC4-82E8-3AEA12A5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group’s claim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D6AB7-8062-406E-ACFC-5830EDE29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8227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 According to the Group, “art must reflect the spirit of a nation’s growth.”</a:t>
            </a:r>
          </a:p>
          <a:p>
            <a:r>
              <a:rPr lang="en-US" sz="2800" dirty="0"/>
              <a:t> Where is the spirit of Canada?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The group said that the spirit was most evident in the land (ex. Trees, rocks, lakes, etc.).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The group argued that “the Ontario northland symbolized the nation in the same way that the West did in the American tradition.”</a:t>
            </a:r>
          </a:p>
        </p:txBody>
      </p:sp>
    </p:spTree>
    <p:extLst>
      <p:ext uri="{BB962C8B-B14F-4D97-AF65-F5344CB8AC3E}">
        <p14:creationId xmlns:p14="http://schemas.microsoft.com/office/powerpoint/2010/main" val="346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3472-A90B-4162-8559-FFCB2829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A05D-53F9-476A-97F3-51F70C45E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822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 Some critics did not like the Group’s artistic style.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“The contents of a drunkard’s stomach”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The “Hot Mush School”</a:t>
            </a:r>
          </a:p>
          <a:p>
            <a:r>
              <a:rPr lang="en-US" sz="2800" dirty="0"/>
              <a:t> Some argued that the group did not capture the spirit of the nation.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It was argued that most of their artwork only captured one region of Ontario: the Algoma district.</a:t>
            </a:r>
          </a:p>
        </p:txBody>
      </p:sp>
    </p:spTree>
    <p:extLst>
      <p:ext uri="{BB962C8B-B14F-4D97-AF65-F5344CB8AC3E}">
        <p14:creationId xmlns:p14="http://schemas.microsoft.com/office/powerpoint/2010/main" val="13826869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75</TotalTime>
  <Words>630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Wingdings</vt:lpstr>
      <vt:lpstr>Gallery</vt:lpstr>
      <vt:lpstr>The group of Seven:</vt:lpstr>
      <vt:lpstr>PowerPoint Presentation</vt:lpstr>
      <vt:lpstr>Stories in art</vt:lpstr>
      <vt:lpstr>Canadian art before the Group of seven</vt:lpstr>
      <vt:lpstr>The Original members of the Group of Seven</vt:lpstr>
      <vt:lpstr>Background info</vt:lpstr>
      <vt:lpstr>The group’s style</vt:lpstr>
      <vt:lpstr>The group’s claim</vt:lpstr>
      <vt:lpstr>The Criticism</vt:lpstr>
      <vt:lpstr>The Group’s legacy</vt:lpstr>
      <vt:lpstr>Placemat activity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32</cp:revision>
  <dcterms:created xsi:type="dcterms:W3CDTF">2017-10-24T13:36:07Z</dcterms:created>
  <dcterms:modified xsi:type="dcterms:W3CDTF">2017-10-25T13:51:43Z</dcterms:modified>
</cp:coreProperties>
</file>