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58" r:id="rId4"/>
    <p:sldId id="259" r:id="rId5"/>
    <p:sldId id="261" r:id="rId6"/>
    <p:sldId id="257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10/13/2017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w-FbwmzPKo" TargetMode="External"/><Relationship Id="rId2" Type="http://schemas.openxmlformats.org/officeDocument/2006/relationships/hyperlink" Target="https://www.youtube.com/watch?v=e3DU95ZLxw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6501E-896B-4CC8-80A1-D14B05CF5AC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dirty="0"/>
              <a:t>The Halifax explosion</a:t>
            </a:r>
          </a:p>
        </p:txBody>
      </p:sp>
    </p:spTree>
    <p:extLst>
      <p:ext uri="{BB962C8B-B14F-4D97-AF65-F5344CB8AC3E}">
        <p14:creationId xmlns:p14="http://schemas.microsoft.com/office/powerpoint/2010/main" val="2753839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451C2-E509-4786-BD9D-A9D17D265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The Halifax Explosion</a:t>
            </a:r>
          </a:p>
        </p:txBody>
      </p:sp>
      <p:pic>
        <p:nvPicPr>
          <p:cNvPr id="1026" name="Picture 2" descr="Image result for halifax explosion before and after">
            <a:extLst>
              <a:ext uri="{FF2B5EF4-FFF2-40B4-BE49-F238E27FC236}">
                <a16:creationId xmlns:a16="http://schemas.microsoft.com/office/drawing/2014/main" id="{E922007D-3D25-4244-8DBE-877F3AC9F9C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9130" y="2156593"/>
            <a:ext cx="5508171" cy="3719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3000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F2C59-B8D5-49C0-A4B9-FD40D4C3A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happened?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25DA7D-275E-4E75-ABE7-45FDD91E23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4342094"/>
          </a:xfrm>
        </p:spPr>
        <p:txBody>
          <a:bodyPr>
            <a:normAutofit/>
          </a:bodyPr>
          <a:lstStyle/>
          <a:p>
            <a:r>
              <a:rPr lang="en-US" dirty="0"/>
              <a:t>Over the years, it was not unusual to see many ships passing through the Halifax harbour.</a:t>
            </a:r>
          </a:p>
          <a:p>
            <a:r>
              <a:rPr lang="en-US" dirty="0"/>
              <a:t>However, what happened between two ships in the harbour on the morning of December 6</a:t>
            </a:r>
            <a:r>
              <a:rPr lang="en-US" baseline="30000" dirty="0"/>
              <a:t>th</a:t>
            </a:r>
            <a:r>
              <a:rPr lang="en-US" dirty="0"/>
              <a:t>, 1917 was very uncommon.</a:t>
            </a:r>
          </a:p>
          <a:p>
            <a:r>
              <a:rPr lang="en-US" dirty="0"/>
              <a:t>On this morning the French munitions ship, </a:t>
            </a:r>
            <a:r>
              <a:rPr lang="en-US" b="1" i="1" dirty="0"/>
              <a:t>Mont Blanc</a:t>
            </a:r>
            <a:r>
              <a:rPr lang="en-US" dirty="0"/>
              <a:t>, collided with the Belgian Relief vessel, </a:t>
            </a:r>
            <a:r>
              <a:rPr lang="en-US" b="1" i="1" dirty="0"/>
              <a:t>Imo</a:t>
            </a:r>
            <a:r>
              <a:rPr lang="en-US" dirty="0"/>
              <a:t>.</a:t>
            </a:r>
          </a:p>
          <a:p>
            <a:r>
              <a:rPr lang="en-US" dirty="0"/>
              <a:t>The Mont Blanc caught fire immediately.</a:t>
            </a:r>
          </a:p>
          <a:p>
            <a:r>
              <a:rPr lang="en-US" dirty="0"/>
              <a:t>The crew of the Mont Blanc were not successful in dousing the flames.  </a:t>
            </a:r>
          </a:p>
          <a:p>
            <a:r>
              <a:rPr lang="en-US" dirty="0"/>
              <a:t>The French crew attempted to warn the people of Halifax about the dangers that lurked but for many people the warning came too late.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693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4FA7E-F87B-4492-BE67-96DE9216C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happened?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29433A-8BCB-4E66-AD9B-95B72B134E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22461"/>
          </a:xfrm>
        </p:spPr>
        <p:txBody>
          <a:bodyPr/>
          <a:lstStyle/>
          <a:p>
            <a:r>
              <a:rPr lang="en-US" dirty="0"/>
              <a:t>The explosives in the Mont Blanc ignited and the results were horrific.</a:t>
            </a:r>
          </a:p>
          <a:p>
            <a:r>
              <a:rPr lang="en-US" dirty="0"/>
              <a:t>It became the largest non-atomic explosion in history.</a:t>
            </a:r>
          </a:p>
          <a:p>
            <a:r>
              <a:rPr lang="en-US" dirty="0"/>
              <a:t>Over 1600 people were killed and 9000 were injured.</a:t>
            </a:r>
          </a:p>
          <a:p>
            <a:r>
              <a:rPr lang="en-US" dirty="0"/>
              <a:t>Many people believed the explosion was the result of a German attack or the work of spies.</a:t>
            </a:r>
          </a:p>
          <a:p>
            <a:r>
              <a:rPr lang="en-US" dirty="0"/>
              <a:t>It took the city many years to recover from the disaster.</a:t>
            </a:r>
          </a:p>
        </p:txBody>
      </p:sp>
    </p:spTree>
    <p:extLst>
      <p:ext uri="{BB962C8B-B14F-4D97-AF65-F5344CB8AC3E}">
        <p14:creationId xmlns:p14="http://schemas.microsoft.com/office/powerpoint/2010/main" val="3421301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99515-4684-41B5-8C1E-D62538ACF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3BC656-B572-4F23-8C8D-A2BE2B3244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Bolotta</a:t>
            </a:r>
            <a:r>
              <a:rPr lang="en-US" dirty="0"/>
              <a:t>,  Angelo, and Charles Hawkes, Fred </a:t>
            </a:r>
            <a:r>
              <a:rPr lang="en-US" dirty="0" err="1"/>
              <a:t>Jarman</a:t>
            </a:r>
            <a:r>
              <a:rPr lang="en-US" dirty="0"/>
              <a:t>, Marc </a:t>
            </a:r>
            <a:r>
              <a:rPr lang="en-US" dirty="0" err="1"/>
              <a:t>Keirstead</a:t>
            </a:r>
            <a:r>
              <a:rPr lang="en-US" dirty="0"/>
              <a:t>, Jennifer Watt. </a:t>
            </a:r>
            <a:r>
              <a:rPr lang="en-US" i="1" dirty="0"/>
              <a:t>Canada: The Face of a Nation</a:t>
            </a:r>
            <a:r>
              <a:rPr lang="en-US" dirty="0"/>
              <a:t>. Toronto: Gage Educational Publishing Company. 2000.</a:t>
            </a:r>
          </a:p>
        </p:txBody>
      </p:sp>
    </p:spTree>
    <p:extLst>
      <p:ext uri="{BB962C8B-B14F-4D97-AF65-F5344CB8AC3E}">
        <p14:creationId xmlns:p14="http://schemas.microsoft.com/office/powerpoint/2010/main" val="3002881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521BE-2E5D-4A9F-9B69-A65E34594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Video clips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8CC20A-0387-46FF-8A97-D897C19F4E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Shattered City: The Halifax Explosion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https://www.youtube.com/watch?v=e3DU95ZLxw8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Heritage Minutes: The Halifax Explosion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https://www.youtube.com/watch?v=rw-FbwmzPKo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293202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38</TotalTime>
  <Words>255</Words>
  <Application>Microsoft Office PowerPoint</Application>
  <PresentationFormat>Widescreen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Gill Sans MT</vt:lpstr>
      <vt:lpstr>Gallery</vt:lpstr>
      <vt:lpstr>The Halifax explosion</vt:lpstr>
      <vt:lpstr>The Halifax Explosion</vt:lpstr>
      <vt:lpstr>What happened?</vt:lpstr>
      <vt:lpstr>What happened?</vt:lpstr>
      <vt:lpstr>Source</vt:lpstr>
      <vt:lpstr>Video clips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Halifax explosion</dc:title>
  <dc:creator>Williams, Kelly A</dc:creator>
  <cp:lastModifiedBy>Williams, Kelly A</cp:lastModifiedBy>
  <cp:revision>16</cp:revision>
  <dcterms:created xsi:type="dcterms:W3CDTF">2017-10-13T16:07:58Z</dcterms:created>
  <dcterms:modified xsi:type="dcterms:W3CDTF">2017-10-13T16:46:47Z</dcterms:modified>
</cp:coreProperties>
</file>