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3" r:id="rId5"/>
    <p:sldId id="260" r:id="rId6"/>
    <p:sldId id="262" r:id="rId7"/>
    <p:sldId id="261" r:id="rId8"/>
    <p:sldId id="264" r:id="rId9"/>
    <p:sldId id="258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hyperlink" Target="http://www.google.ca/imgres?imgurl=http://shahrzaad.files.wordpress.com/2008/02/hijab2.jpg&amp;imgrefurl=http://shahrzaad.wordpress.com/2007/11/03/the-new-hijab-in-iran/&amp;usg=__8YdaWssXo-BGCxTD4ZDBCGjXD6I=&amp;h=377&amp;w=500&amp;sz=140&amp;hl=en&amp;start=18&amp;um=1&amp;itbs=1&amp;tbnid=sTfGfvHUKMOvXM:&amp;tbnh=98&amp;tbnw=130&amp;prev=/images%3Fq%3DHijab%26um%3D1%26hl%3Den%26tbs%3Disch:1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lamfortoday.com/hijabcanada4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4jzlxlpJL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/>
              <a:t>The Hijab and Islam</a:t>
            </a:r>
          </a:p>
        </p:txBody>
      </p:sp>
      <p:pic>
        <p:nvPicPr>
          <p:cNvPr id="3" name="Picture 5" descr="350px-Iraqi_girl_smi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094" y="3893934"/>
            <a:ext cx="2551482" cy="191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pic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752" y="3570465"/>
            <a:ext cx="2923091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http://t2.gstatic.com/images?q=tbn:sTfGfvHUKMOvXM:http://shahrzaad.files.wordpress.com/2008/02/hijab2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594" y="4546778"/>
            <a:ext cx="2590800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hijab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1688" y="3537128"/>
            <a:ext cx="2362200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Image result for no cell phone">
            <a:extLst>
              <a:ext uri="{FF2B5EF4-FFF2-40B4-BE49-F238E27FC236}">
                <a16:creationId xmlns:a16="http://schemas.microsoft.com/office/drawing/2014/main" id="{95CDE3A9-5253-425A-9D94-A94DC0744A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57" y="114755"/>
            <a:ext cx="2131382" cy="1375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2043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 Muslim Women Wear the Hijab? </a:t>
            </a:r>
            <a:r>
              <a:rPr lang="en-US" i="1" dirty="0"/>
              <a:t>Islam for Today</a:t>
            </a:r>
            <a:r>
              <a:rPr lang="en-US" dirty="0"/>
              <a:t>. Retrieved from </a:t>
            </a:r>
            <a:r>
              <a:rPr lang="en-US" dirty="0">
                <a:hlinkClick r:id="rId2"/>
              </a:rPr>
              <a:t>www.islamfortoday.com/hijabcanada4.htm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56036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a hijab?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 </a:t>
            </a:r>
            <a:r>
              <a:rPr lang="en-US" sz="2800" b="1" dirty="0"/>
              <a:t>A hijab is a headscarf. </a:t>
            </a:r>
          </a:p>
          <a:p>
            <a:r>
              <a:rPr lang="en-US" sz="2800" b="1" dirty="0"/>
              <a:t>The word </a:t>
            </a:r>
            <a:r>
              <a:rPr lang="en-US" sz="2800" b="1" i="1" dirty="0"/>
              <a:t>hijab</a:t>
            </a:r>
            <a:r>
              <a:rPr lang="en-US" sz="2800" b="1" dirty="0"/>
              <a:t> comes from an Arabic word that means “to hide from view.”</a:t>
            </a:r>
          </a:p>
          <a:p>
            <a:r>
              <a:rPr lang="en-US" sz="2800" b="1" dirty="0"/>
              <a:t> Today, hijab refers to the modest covering of a Muslim woman. </a:t>
            </a:r>
          </a:p>
          <a:p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4994" y="619647"/>
            <a:ext cx="2419350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152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do Muslim women wear the hijab?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4441" y="2809700"/>
            <a:ext cx="3683928" cy="2075452"/>
          </a:xfrm>
          <a:prstGeom prst="rect">
            <a:avLst/>
          </a:prstGeom>
        </p:spPr>
      </p:pic>
      <p:pic>
        <p:nvPicPr>
          <p:cNvPr id="6" name="Picture 5" descr="000000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5350" y="2517727"/>
            <a:ext cx="1858085" cy="2595519"/>
          </a:xfrm>
          <a:prstGeom prst="rect">
            <a:avLst/>
          </a:prstGeom>
          <a:noFill/>
          <a:ln w="9525">
            <a:solidFill>
              <a:srgbClr val="8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5091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6" y="263046"/>
            <a:ext cx="9520158" cy="688834"/>
          </a:xfrm>
        </p:spPr>
        <p:txBody>
          <a:bodyPr/>
          <a:lstStyle/>
          <a:p>
            <a:r>
              <a:rPr lang="en-US" b="1" dirty="0"/>
              <a:t>1. Allah Commands Muslims to be Modest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1290081"/>
            <a:ext cx="9520158" cy="4885249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 </a:t>
            </a:r>
            <a:r>
              <a:rPr lang="en-US" sz="2800" b="1" dirty="0"/>
              <a:t>In the Qur’an, Allah commands women and men to be modest in all aspects of their life.</a:t>
            </a:r>
          </a:p>
          <a:p>
            <a:r>
              <a:rPr lang="en-US" sz="2800" dirty="0"/>
              <a:t> W</a:t>
            </a:r>
            <a:r>
              <a:rPr lang="en-US" sz="2800" b="1" dirty="0"/>
              <a:t>omen are called to not make their outward appearance the thing that defines them in society.</a:t>
            </a:r>
          </a:p>
          <a:p>
            <a:r>
              <a:rPr lang="en-US" sz="2800" dirty="0"/>
              <a:t> Women are called to avoid wearing revealing clothing so that they may be respected for who they are on the inside and not mistreated.</a:t>
            </a:r>
          </a:p>
          <a:p>
            <a:r>
              <a:rPr lang="en-US" sz="2800" dirty="0"/>
              <a:t> “O Prophet! Tell thy wives and daughters, and the believing women, that they should cast their outer garments over their persons (when abroad); that is most convenient, that they should be known (as such) and not molested.  And Allah is Oft-Forgiving, Most Merciful.” (33:59)</a:t>
            </a:r>
          </a:p>
        </p:txBody>
      </p:sp>
    </p:spTree>
    <p:extLst>
      <p:ext uri="{BB962C8B-B14F-4D97-AF65-F5344CB8AC3E}">
        <p14:creationId xmlns:p14="http://schemas.microsoft.com/office/powerpoint/2010/main" val="1540594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6" y="158132"/>
            <a:ext cx="9520158" cy="1049235"/>
          </a:xfrm>
        </p:spPr>
        <p:txBody>
          <a:bodyPr/>
          <a:lstStyle/>
          <a:p>
            <a:r>
              <a:rPr lang="en-US" b="1" dirty="0"/>
              <a:t>2. The Hijab Liberates Women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1207367"/>
            <a:ext cx="9520158" cy="4751999"/>
          </a:xfrm>
        </p:spPr>
        <p:txBody>
          <a:bodyPr>
            <a:normAutofit/>
          </a:bodyPr>
          <a:lstStyle/>
          <a:p>
            <a:r>
              <a:rPr lang="en-US" sz="2800" dirty="0"/>
              <a:t> We live in a society where the tendency is to judge people based on their outward appearance. </a:t>
            </a:r>
          </a:p>
          <a:p>
            <a:r>
              <a:rPr lang="en-US" sz="2800" dirty="0"/>
              <a:t>The less a woman wears, the more she is degraded and the more she is put in the line of fire of male criticism.</a:t>
            </a:r>
          </a:p>
          <a:p>
            <a:r>
              <a:rPr lang="en-US" sz="2800" dirty="0"/>
              <a:t> </a:t>
            </a:r>
            <a:r>
              <a:rPr lang="en-US" sz="2800" b="1" dirty="0"/>
              <a:t>Through wearing the hijab, women must be judged based on what is inside of them.</a:t>
            </a:r>
          </a:p>
          <a:p>
            <a:r>
              <a:rPr lang="en-US" sz="2800" b="1" dirty="0"/>
              <a:t> Wearing the hijab helps women know who their true friends are.</a:t>
            </a:r>
          </a:p>
        </p:txBody>
      </p:sp>
    </p:spTree>
    <p:extLst>
      <p:ext uri="{BB962C8B-B14F-4D97-AF65-F5344CB8AC3E}">
        <p14:creationId xmlns:p14="http://schemas.microsoft.com/office/powerpoint/2010/main" val="3635030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6" y="110836"/>
            <a:ext cx="9520158" cy="1049235"/>
          </a:xfrm>
        </p:spPr>
        <p:txBody>
          <a:bodyPr/>
          <a:lstStyle/>
          <a:p>
            <a:r>
              <a:rPr lang="en-US" b="1" dirty="0"/>
              <a:t>The Hijab Liberates Women continued…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1349257"/>
            <a:ext cx="9520158" cy="4815059"/>
          </a:xfrm>
        </p:spPr>
        <p:txBody>
          <a:bodyPr>
            <a:normAutofit/>
          </a:bodyPr>
          <a:lstStyle/>
          <a:p>
            <a:r>
              <a:rPr lang="en-US" sz="2800" dirty="0"/>
              <a:t> The University of California conducted a recent study and discovered that media photographs are more likely to emphasize the faces of men but the bodies of women.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In the average picture of a woman, less than half of the photo (45%) captured the woman’s face.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In the pictures of men, nearly two-thirds (65%) of the photograph focused on the man’s face.</a:t>
            </a:r>
          </a:p>
          <a:p>
            <a:r>
              <a:rPr lang="en-US" sz="2800" dirty="0"/>
              <a:t> </a:t>
            </a:r>
            <a:r>
              <a:rPr lang="en-US" sz="2800" b="1" dirty="0"/>
              <a:t>The hijab can help women maintain their dignity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1302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3.The Hijab Provides Muslim Woman with an Identity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 Through wearing a hijab, Muslim women usually do not have to tell people that they are Muslims.</a:t>
            </a:r>
          </a:p>
          <a:p>
            <a:r>
              <a:rPr lang="en-US" sz="2800" dirty="0"/>
              <a:t> </a:t>
            </a:r>
            <a:r>
              <a:rPr lang="en-US" sz="2800" b="1" dirty="0"/>
              <a:t>The hijab has become a visible symbol of the Islamic faith.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7779" y="4167291"/>
            <a:ext cx="2598107" cy="259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656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6" y="631099"/>
            <a:ext cx="9446771" cy="1049235"/>
          </a:xfrm>
        </p:spPr>
        <p:txBody>
          <a:bodyPr/>
          <a:lstStyle/>
          <a:p>
            <a:r>
              <a:rPr lang="en-US" b="1" dirty="0"/>
              <a:t>4. The Hijab can Foster Understanding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 </a:t>
            </a:r>
            <a:r>
              <a:rPr lang="en-US" sz="2800" b="1" dirty="0"/>
              <a:t>The hijab can help spark meaningful conversations.</a:t>
            </a:r>
          </a:p>
          <a:p>
            <a:r>
              <a:rPr lang="en-US" sz="2800" dirty="0"/>
              <a:t> Since it is a visible symbol of the Islamic faith, it might encourage non-Muslims to learn more about Islam.</a:t>
            </a:r>
          </a:p>
        </p:txBody>
      </p:sp>
    </p:spTree>
    <p:extLst>
      <p:ext uri="{BB962C8B-B14F-4D97-AF65-F5344CB8AC3E}">
        <p14:creationId xmlns:p14="http://schemas.microsoft.com/office/powerpoint/2010/main" val="804478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Women Try Wearing the Hijab for a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 </a:t>
            </a:r>
            <a:r>
              <a:rPr lang="en-US" sz="2400" dirty="0">
                <a:hlinkClick r:id="rId2"/>
              </a:rPr>
              <a:t>https://www.youtube.com/watch?v=i4jzlxlpJLM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3988056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104</TotalTime>
  <Words>485</Words>
  <Application>Microsoft Office PowerPoint</Application>
  <PresentationFormat>Widescreen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Palatino Linotype</vt:lpstr>
      <vt:lpstr>Wingdings</vt:lpstr>
      <vt:lpstr>Gallery</vt:lpstr>
      <vt:lpstr>The Hijab and Islam</vt:lpstr>
      <vt:lpstr>What is a hijab?</vt:lpstr>
      <vt:lpstr>Why do Muslim women wear the hijab?</vt:lpstr>
      <vt:lpstr>1. Allah Commands Muslims to be Modest</vt:lpstr>
      <vt:lpstr>2. The Hijab Liberates Women</vt:lpstr>
      <vt:lpstr>The Hijab Liberates Women continued… </vt:lpstr>
      <vt:lpstr>3.The Hijab Provides Muslim Woman with an Identity</vt:lpstr>
      <vt:lpstr>4. The Hijab can Foster Understanding</vt:lpstr>
      <vt:lpstr>Women Try Wearing the Hijab for a Day</vt:lpstr>
      <vt:lpstr>Source: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Kelly A</dc:creator>
  <cp:lastModifiedBy>Kelly Williams</cp:lastModifiedBy>
  <cp:revision>38</cp:revision>
  <dcterms:created xsi:type="dcterms:W3CDTF">2017-05-03T12:38:00Z</dcterms:created>
  <dcterms:modified xsi:type="dcterms:W3CDTF">2019-11-19T14:56:22Z</dcterms:modified>
</cp:coreProperties>
</file>