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fineartamerica.com/featured/sun-dance-paul-tokarski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Sun Dance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0313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the Sun Dance?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50772"/>
            <a:ext cx="10047780" cy="4494727"/>
          </a:xfrm>
        </p:spPr>
        <p:txBody>
          <a:bodyPr>
            <a:normAutofit/>
          </a:bodyPr>
          <a:lstStyle/>
          <a:p>
            <a:r>
              <a:rPr lang="en-CA" sz="2800" dirty="0" smtClean="0"/>
              <a:t> It is a ceremony that is generally held during the summer by peoples of the Prairies.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Participants will purify themselves to prepare for the dance (</a:t>
            </a:r>
            <a:r>
              <a:rPr lang="en-CA" sz="2800" dirty="0" err="1" smtClean="0"/>
              <a:t>eg</a:t>
            </a:r>
            <a:r>
              <a:rPr lang="en-CA" sz="2800" dirty="0" smtClean="0"/>
              <a:t>. sweat lodge ceremony).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During the dance, participants will dance.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It celebrates: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 smtClean="0"/>
              <a:t> renewal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 smtClean="0"/>
              <a:t> the spiritual rebirth of the participants and their families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</a:t>
            </a:r>
            <a:r>
              <a:rPr lang="en-CA" sz="2800" dirty="0" smtClean="0"/>
              <a:t>regeneration of the living earth and all of its components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211234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controversial about the Sun Dance?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During the final stage of the dance, participants will sometimes be attached to a pole by hooks in through their flesh. 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Essentially, this action allows participants to offer the Spirit the only thing that is truly theirs - their own flesh.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Through offering their flesh, they participants hope to rouse the Spirit’s pity and help.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28693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A Painting Depicting The Sun Dance</a:t>
            </a:r>
            <a:endParaRPr lang="en-CA" dirty="0"/>
          </a:p>
        </p:txBody>
      </p:sp>
      <p:pic>
        <p:nvPicPr>
          <p:cNvPr id="1026" name="Picture 2" descr="Image result for Sun danc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269" y="2336800"/>
            <a:ext cx="5371437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688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Sources: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Tokarski</a:t>
            </a:r>
            <a:r>
              <a:rPr lang="en-CA" dirty="0" smtClean="0"/>
              <a:t>, P. </a:t>
            </a:r>
            <a:r>
              <a:rPr lang="en-CA" dirty="0"/>
              <a:t>(2010). </a:t>
            </a:r>
            <a:r>
              <a:rPr lang="en-CA" dirty="0" smtClean="0"/>
              <a:t>Retrieved from: </a:t>
            </a:r>
            <a:r>
              <a:rPr lang="en-CA" dirty="0" smtClean="0">
                <a:hlinkClick r:id="rId2"/>
              </a:rPr>
              <a:t>http</a:t>
            </a:r>
            <a:r>
              <a:rPr lang="en-CA" dirty="0">
                <a:hlinkClick r:id="rId2"/>
              </a:rPr>
              <a:t>://</a:t>
            </a:r>
            <a:r>
              <a:rPr lang="en-CA" dirty="0" smtClean="0">
                <a:hlinkClick r:id="rId2"/>
              </a:rPr>
              <a:t>fineartamerica.com/featured/sun-dance-paul-tokarski.html</a:t>
            </a:r>
            <a:endParaRPr lang="en-CA" dirty="0" smtClean="0"/>
          </a:p>
          <a:p>
            <a:r>
              <a:rPr lang="en-CA" dirty="0"/>
              <a:t> </a:t>
            </a:r>
            <a:r>
              <a:rPr lang="en-CA" dirty="0" smtClean="0"/>
              <a:t>World Religions: A Canadian Catholic Perspective. Toronto: </a:t>
            </a:r>
            <a:r>
              <a:rPr lang="en-CA" dirty="0" err="1" smtClean="0"/>
              <a:t>Novalis</a:t>
            </a:r>
            <a:r>
              <a:rPr lang="en-CA" smtClean="0"/>
              <a:t> Publishing Inc., 2011.</a:t>
            </a:r>
          </a:p>
        </p:txBody>
      </p:sp>
    </p:spTree>
    <p:extLst>
      <p:ext uri="{BB962C8B-B14F-4D97-AF65-F5344CB8AC3E}">
        <p14:creationId xmlns:p14="http://schemas.microsoft.com/office/powerpoint/2010/main" val="242541690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26</TotalTime>
  <Words>173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</vt:lpstr>
      <vt:lpstr>Berlin</vt:lpstr>
      <vt:lpstr>The Sun Dance</vt:lpstr>
      <vt:lpstr>What is the Sun Dance?</vt:lpstr>
      <vt:lpstr>What is controversial about the Sun Dance?</vt:lpstr>
      <vt:lpstr>A Painting Depicting The Sun Dance</vt:lpstr>
      <vt:lpstr>Sources: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Sun Dance</dc:title>
  <dc:creator>User</dc:creator>
  <cp:lastModifiedBy>User</cp:lastModifiedBy>
  <cp:revision>11</cp:revision>
  <dcterms:created xsi:type="dcterms:W3CDTF">2016-10-04T20:59:03Z</dcterms:created>
  <dcterms:modified xsi:type="dcterms:W3CDTF">2016-10-04T21:25:24Z</dcterms:modified>
</cp:coreProperties>
</file>