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8521E5-305F-4AF0-ACDD-C991B4F0BF63}" type="datetimeFigureOut">
              <a:rPr lang="en-CA" smtClean="0"/>
              <a:t>2015-02-02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35B9FE9-A5AC-4363-BE8A-D55E3C2409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64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3bXGJEQ1L8zEqCwouatkcanRwIa-DhONPogF0UwQFNs/edit#slide=id.p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Types of Truth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46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6685"/>
          </a:xfrm>
        </p:spPr>
        <p:txBody>
          <a:bodyPr/>
          <a:lstStyle/>
          <a:p>
            <a:pPr algn="ctr"/>
            <a:r>
              <a:rPr lang="en-CA" b="1" dirty="0" smtClean="0"/>
              <a:t>Religious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“Truth based on faith”</a:t>
            </a:r>
          </a:p>
          <a:p>
            <a:r>
              <a:rPr lang="en-CA" sz="3200" dirty="0" smtClean="0"/>
              <a:t>Example: God tries to communicate with people through their lives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7" y="4055302"/>
            <a:ext cx="4302164" cy="23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pPr algn="ctr"/>
            <a:r>
              <a:rPr lang="en-CA" b="1" dirty="0" smtClean="0"/>
              <a:t>Moral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“The distinction between wrong and right”</a:t>
            </a:r>
          </a:p>
          <a:p>
            <a:r>
              <a:rPr lang="en-CA" sz="3200" dirty="0" smtClean="0"/>
              <a:t>Example: “Thou shall not kill”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69" y="2980197"/>
            <a:ext cx="2195832" cy="34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CA" b="1" dirty="0" smtClean="0"/>
              <a:t>Symbolic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“Something used for or regarded as representing something else”</a:t>
            </a:r>
          </a:p>
          <a:p>
            <a:r>
              <a:rPr lang="en-CA" sz="3200" dirty="0" smtClean="0"/>
              <a:t>Example: “If your eyes cause you to sin, pluck them out”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3646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048"/>
          </a:xfrm>
        </p:spPr>
        <p:txBody>
          <a:bodyPr/>
          <a:lstStyle/>
          <a:p>
            <a:pPr algn="ctr"/>
            <a:r>
              <a:rPr lang="en-CA" b="1" dirty="0" smtClean="0"/>
              <a:t>Proverbial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“A short popular saying, usually of unknown and ancient origin that expresses effectively some commonplace truth or useful thought”</a:t>
            </a:r>
          </a:p>
          <a:p>
            <a:r>
              <a:rPr lang="en-CA" sz="3200" dirty="0" smtClean="0"/>
              <a:t>Example: “The early bird catches the worm”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6255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pPr algn="ctr"/>
            <a:r>
              <a:rPr lang="en-CA" b="1" dirty="0" smtClean="0"/>
              <a:t>Historical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“Knowledge that deals with past events”</a:t>
            </a:r>
          </a:p>
          <a:p>
            <a:r>
              <a:rPr lang="en-CA" sz="3200" dirty="0" smtClean="0"/>
              <a:t>Example: Jesus was born in Bethlehem and lived in Nazareth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67" y="4013512"/>
            <a:ext cx="3505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3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pPr algn="ctr"/>
            <a:r>
              <a:rPr lang="en-CA" b="1" dirty="0" smtClean="0"/>
              <a:t>Scientific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“A branch of knowledge or study dealing with a body of facts or truths”</a:t>
            </a:r>
          </a:p>
          <a:p>
            <a:r>
              <a:rPr lang="en-CA" sz="3200" dirty="0" smtClean="0"/>
              <a:t>Example: 2 + 2 = 4</a:t>
            </a:r>
          </a:p>
          <a:p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32" y="3334042"/>
            <a:ext cx="2748721" cy="28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9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“HRE1O Truths and Terms of the Bible.” Retrieved from: https</a:t>
            </a:r>
            <a:r>
              <a:rPr lang="en-CA" dirty="0">
                <a:hlinkClick r:id="rId2"/>
              </a:rPr>
              <a:t>://docs.google.com/presentation/d/13bXGJEQ1L8zEqCwouatkcanRwIa-DhONPogF0UwQFNs/edit#slide=id.p22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496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165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Types of Truth</vt:lpstr>
      <vt:lpstr>Religious Truth</vt:lpstr>
      <vt:lpstr>Moral Truth</vt:lpstr>
      <vt:lpstr>Symbolic Truth</vt:lpstr>
      <vt:lpstr>Proverbial Truth</vt:lpstr>
      <vt:lpstr>Historical Truth</vt:lpstr>
      <vt:lpstr>Scientific Truth</vt:lpstr>
      <vt:lpstr>Source: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Truth</dc:title>
  <dc:creator>User</dc:creator>
  <cp:lastModifiedBy>User</cp:lastModifiedBy>
  <cp:revision>8</cp:revision>
  <cp:lastPrinted>2015-02-02T15:49:36Z</cp:lastPrinted>
  <dcterms:created xsi:type="dcterms:W3CDTF">2015-02-02T15:19:53Z</dcterms:created>
  <dcterms:modified xsi:type="dcterms:W3CDTF">2015-02-02T15:52:00Z</dcterms:modified>
</cp:coreProperties>
</file>