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2/1/2015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2/1/2015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2/1/2015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t>Why Religion?</a:t>
            </a:r>
            <a:endParaRPr lang="en-CA" b="1" dirty="0"/>
          </a:p>
        </p:txBody>
      </p:sp>
      <p:pic>
        <p:nvPicPr>
          <p:cNvPr id="4" name="Picture 3"/>
          <p:cNvPicPr>
            <a:picLocks noChangeAspect="1"/>
          </p:cNvPicPr>
          <p:nvPr/>
        </p:nvPicPr>
        <p:blipFill>
          <a:blip r:embed="rId2"/>
          <a:stretch>
            <a:fillRect/>
          </a:stretch>
        </p:blipFill>
        <p:spPr>
          <a:xfrm>
            <a:off x="8108793" y="2368059"/>
            <a:ext cx="1666875" cy="1866900"/>
          </a:xfrm>
          <a:prstGeom prst="rect">
            <a:avLst/>
          </a:prstGeom>
        </p:spPr>
      </p:pic>
    </p:spTree>
    <p:extLst>
      <p:ext uri="{BB962C8B-B14F-4D97-AF65-F5344CB8AC3E}">
        <p14:creationId xmlns:p14="http://schemas.microsoft.com/office/powerpoint/2010/main" val="40015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Why Religion?</a:t>
            </a:r>
            <a:endParaRPr lang="en-CA" b="1"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v"/>
            </a:pPr>
            <a:r>
              <a:rPr lang="en-CA" sz="2800" dirty="0"/>
              <a:t>Students in Catholic Schools are required to take 1 Religion course each year because we (the Church and Catholic educators) believe that an education is not complete without addressing the spiritual and moral dimension of the human person. </a:t>
            </a:r>
          </a:p>
          <a:p>
            <a:pPr>
              <a:buFont typeface="Wingdings" panose="05000000000000000000" pitchFamily="2" charset="2"/>
              <a:buChar char="v"/>
            </a:pPr>
            <a:r>
              <a:rPr lang="en-CA" sz="2800" dirty="0"/>
              <a:t>Our society tends to make religion a private thing, but in Catholic schools, you are encouraged to learn about, discuss and express your religious beliefs publicly. </a:t>
            </a:r>
            <a:endParaRPr lang="en-CA" sz="2800" dirty="0"/>
          </a:p>
        </p:txBody>
      </p:sp>
    </p:spTree>
    <p:extLst>
      <p:ext uri="{BB962C8B-B14F-4D97-AF65-F5344CB8AC3E}">
        <p14:creationId xmlns:p14="http://schemas.microsoft.com/office/powerpoint/2010/main" val="2074422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Why Religion?</a:t>
            </a:r>
            <a:endParaRPr lang="en-CA" b="1" dirty="0"/>
          </a:p>
        </p:txBody>
      </p:sp>
      <p:sp>
        <p:nvSpPr>
          <p:cNvPr id="3" name="Content Placeholder 2"/>
          <p:cNvSpPr>
            <a:spLocks noGrp="1"/>
          </p:cNvSpPr>
          <p:nvPr>
            <p:ph idx="1"/>
          </p:nvPr>
        </p:nvSpPr>
        <p:spPr/>
        <p:txBody>
          <a:bodyPr/>
          <a:lstStyle/>
          <a:p>
            <a:pPr lvl="0">
              <a:buFont typeface="Wingdings" panose="05000000000000000000" pitchFamily="2" charset="2"/>
              <a:buChar char="v"/>
            </a:pPr>
            <a:r>
              <a:rPr lang="en-CA" sz="2800" dirty="0"/>
              <a:t>help you understand the connection between religious faith and life (between what you believe and how you live).  </a:t>
            </a:r>
          </a:p>
          <a:p>
            <a:pPr lvl="0">
              <a:buFont typeface="Wingdings" panose="05000000000000000000" pitchFamily="2" charset="2"/>
              <a:buChar char="v"/>
            </a:pPr>
            <a:r>
              <a:rPr lang="en-CA" sz="2800" dirty="0"/>
              <a:t>help you to take time to step back from your busy lives to reflect on the importance of religious faith in your own life and/or in the lives of others. </a:t>
            </a:r>
          </a:p>
          <a:p>
            <a:endParaRPr lang="en-CA" dirty="0"/>
          </a:p>
        </p:txBody>
      </p:sp>
    </p:spTree>
    <p:extLst>
      <p:ext uri="{BB962C8B-B14F-4D97-AF65-F5344CB8AC3E}">
        <p14:creationId xmlns:p14="http://schemas.microsoft.com/office/powerpoint/2010/main" val="3686359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Why Religion?</a:t>
            </a:r>
            <a:endParaRPr lang="en-CA" b="1"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v"/>
            </a:pPr>
            <a:r>
              <a:rPr lang="en-CA" sz="2800" dirty="0"/>
              <a:t>give you an opportunity to discuss important moral/social justice issues and gives you the tools to help you make good decisions</a:t>
            </a:r>
            <a:r>
              <a:rPr lang="en-CA" sz="2800" dirty="0" smtClean="0"/>
              <a:t>.</a:t>
            </a:r>
            <a:endParaRPr lang="en-CA" sz="2800" dirty="0"/>
          </a:p>
          <a:p>
            <a:pPr lvl="0">
              <a:buFont typeface="Wingdings" panose="05000000000000000000" pitchFamily="2" charset="2"/>
              <a:buChar char="v"/>
            </a:pPr>
            <a:r>
              <a:rPr lang="en-CA" sz="2800" dirty="0"/>
              <a:t>helps you gain a better understanding of our world, other human beings, and your own religious tradition.  </a:t>
            </a:r>
          </a:p>
          <a:p>
            <a:pPr>
              <a:buFont typeface="Wingdings" panose="05000000000000000000" pitchFamily="2" charset="2"/>
              <a:buChar char="v"/>
            </a:pPr>
            <a:r>
              <a:rPr lang="en-CA" sz="2800" dirty="0"/>
              <a:t>allows you to discover the common beliefs among the world’s different cultures and gives you the chance to learn from some of the world’s great sources of wisdom (i.e. the prophets, Jesus, saints etc.).</a:t>
            </a:r>
            <a:endParaRPr lang="en-CA" sz="2800" dirty="0"/>
          </a:p>
        </p:txBody>
      </p:sp>
    </p:spTree>
    <p:extLst>
      <p:ext uri="{BB962C8B-B14F-4D97-AF65-F5344CB8AC3E}">
        <p14:creationId xmlns:p14="http://schemas.microsoft.com/office/powerpoint/2010/main" val="482981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2" y="0"/>
            <a:ext cx="11565228" cy="2266682"/>
          </a:xfrm>
        </p:spPr>
        <p:txBody>
          <a:bodyPr>
            <a:normAutofit/>
          </a:bodyPr>
          <a:lstStyle/>
          <a:p>
            <a:pPr algn="ctr"/>
            <a:r>
              <a:rPr lang="en-CA" i="1" dirty="0"/>
              <a:t>Where Are You in Relation to Catholic Christianity?</a:t>
            </a:r>
            <a:r>
              <a:rPr lang="en-CA" dirty="0"/>
              <a:t/>
            </a:r>
            <a:br>
              <a:rPr lang="en-CA" dirty="0"/>
            </a:br>
            <a:endParaRPr lang="en-CA" dirty="0"/>
          </a:p>
        </p:txBody>
      </p:sp>
      <p:sp>
        <p:nvSpPr>
          <p:cNvPr id="3" name="Content Placeholder 2"/>
          <p:cNvSpPr>
            <a:spLocks noGrp="1"/>
          </p:cNvSpPr>
          <p:nvPr>
            <p:ph idx="1"/>
          </p:nvPr>
        </p:nvSpPr>
        <p:spPr/>
        <p:txBody>
          <a:bodyPr/>
          <a:lstStyle/>
          <a:p>
            <a:r>
              <a:rPr lang="en-CA" sz="3600" b="1" i="1" dirty="0"/>
              <a:t>I Am a </a:t>
            </a:r>
            <a:r>
              <a:rPr lang="en-CA" sz="3600" b="1" i="1" dirty="0" smtClean="0"/>
              <a:t>Believer</a:t>
            </a:r>
          </a:p>
          <a:p>
            <a:pPr>
              <a:buFont typeface="Wingdings" panose="05000000000000000000" pitchFamily="2" charset="2"/>
              <a:buChar char="v"/>
            </a:pPr>
            <a:r>
              <a:rPr lang="en-CA" sz="3600" dirty="0"/>
              <a:t>Religion classes will help you understand better the Christian faith by relating it to contemporary culture and other ways of life.</a:t>
            </a:r>
          </a:p>
          <a:p>
            <a:endParaRPr lang="en-CA" dirty="0"/>
          </a:p>
        </p:txBody>
      </p:sp>
    </p:spTree>
    <p:extLst>
      <p:ext uri="{BB962C8B-B14F-4D97-AF65-F5344CB8AC3E}">
        <p14:creationId xmlns:p14="http://schemas.microsoft.com/office/powerpoint/2010/main" val="3950652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sz="3600" b="1" i="1" dirty="0"/>
              <a:t>I Am Searching </a:t>
            </a:r>
            <a:r>
              <a:rPr lang="en-CA" sz="3600" b="1" i="1" dirty="0" smtClean="0"/>
              <a:t>and</a:t>
            </a:r>
            <a:r>
              <a:rPr lang="en-CA" sz="3600" dirty="0"/>
              <a:t> </a:t>
            </a:r>
            <a:r>
              <a:rPr lang="en-CA" sz="3600" b="1" i="1" dirty="0" smtClean="0"/>
              <a:t>Have Doubts</a:t>
            </a:r>
          </a:p>
          <a:p>
            <a:pPr>
              <a:buFont typeface="Wingdings" panose="05000000000000000000" pitchFamily="2" charset="2"/>
              <a:buChar char="v"/>
            </a:pPr>
            <a:r>
              <a:rPr lang="en-CA" sz="3600" dirty="0"/>
              <a:t>Religion classes can help you discover what faith in Jesus Christ means and how the Church responds to the big questions (i.e. What is our purpose?) and gives you an opportunity to explore your own choice more deeply.</a:t>
            </a:r>
            <a:endParaRPr lang="en-CA" sz="3600" dirty="0"/>
          </a:p>
        </p:txBody>
      </p:sp>
    </p:spTree>
    <p:extLst>
      <p:ext uri="{BB962C8B-B14F-4D97-AF65-F5344CB8AC3E}">
        <p14:creationId xmlns:p14="http://schemas.microsoft.com/office/powerpoint/2010/main" val="3861242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CA" sz="3600" b="1" i="1" dirty="0"/>
              <a:t>I Have Many Questions and Need More </a:t>
            </a:r>
            <a:r>
              <a:rPr lang="en-CA" sz="3600" b="1" i="1" dirty="0" smtClean="0"/>
              <a:t>Proof</a:t>
            </a:r>
          </a:p>
          <a:p>
            <a:pPr>
              <a:buFont typeface="Wingdings" panose="05000000000000000000" pitchFamily="2" charset="2"/>
              <a:buChar char="v"/>
            </a:pPr>
            <a:r>
              <a:rPr lang="en-CA" sz="3600" dirty="0"/>
              <a:t>Religion classes can help you examine your own religious ideas by comparing them to the Christian worldview.</a:t>
            </a:r>
          </a:p>
          <a:p>
            <a:r>
              <a:rPr lang="en-CA" sz="3600" dirty="0"/>
              <a:t> </a:t>
            </a:r>
          </a:p>
          <a:p>
            <a:pPr>
              <a:buFont typeface="Wingdings" panose="05000000000000000000" pitchFamily="2" charset="2"/>
              <a:buChar char="v"/>
            </a:pPr>
            <a:r>
              <a:rPr lang="en-CA" sz="3600" dirty="0"/>
              <a:t>You will increase your knowledge of Christianity and other religions.</a:t>
            </a:r>
          </a:p>
          <a:p>
            <a:endParaRPr lang="en-CA" dirty="0"/>
          </a:p>
        </p:txBody>
      </p:sp>
    </p:spTree>
    <p:extLst>
      <p:ext uri="{BB962C8B-B14F-4D97-AF65-F5344CB8AC3E}">
        <p14:creationId xmlns:p14="http://schemas.microsoft.com/office/powerpoint/2010/main" val="1635014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CA" sz="3600" b="1" dirty="0"/>
              <a:t>Everyone can benefit from Religion courses </a:t>
            </a:r>
            <a:endParaRPr lang="en-CA" sz="3600" dirty="0"/>
          </a:p>
          <a:p>
            <a:pPr algn="ctr"/>
            <a:r>
              <a:rPr lang="en-CA" sz="3600" b="1" dirty="0"/>
              <a:t>no matter where you are with your own beliefs!</a:t>
            </a:r>
            <a:endParaRPr lang="en-CA" sz="3600" dirty="0"/>
          </a:p>
          <a:p>
            <a:pPr algn="ctr"/>
            <a:endParaRPr lang="en-CA" sz="3600" dirty="0"/>
          </a:p>
        </p:txBody>
      </p:sp>
    </p:spTree>
    <p:extLst>
      <p:ext uri="{BB962C8B-B14F-4D97-AF65-F5344CB8AC3E}">
        <p14:creationId xmlns:p14="http://schemas.microsoft.com/office/powerpoint/2010/main" val="66365406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TotalTime>
  <Words>340</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Why Religion?</vt:lpstr>
      <vt:lpstr>Why Religion?</vt:lpstr>
      <vt:lpstr>Why Religion?</vt:lpstr>
      <vt:lpstr>Why Religion?</vt:lpstr>
      <vt:lpstr>Where Are You in Relation to Catholic Christianity?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Religion?</dc:title>
  <dc:creator>User</dc:creator>
  <cp:lastModifiedBy>User</cp:lastModifiedBy>
  <cp:revision>5</cp:revision>
  <dcterms:created xsi:type="dcterms:W3CDTF">2015-02-01T18:59:49Z</dcterms:created>
  <dcterms:modified xsi:type="dcterms:W3CDTF">2015-02-01T19:14:54Z</dcterms:modified>
</cp:coreProperties>
</file>